
<file path=[Content_Types].xml><?xml version="1.0" encoding="utf-8"?>
<Types xmlns="http://schemas.openxmlformats.org/package/2006/content-types">
  <Default Extension="wmf" ContentType="image/x-wmf"/>
  <Default Extension="png" ContentType="image/png"/>
  <Default Extension="jpg" ContentType="image/jpeg"/>
  <Default Extension="jpeg" ContentType="image/jpeg"/>
  <Default Extension="xml" ContentType="application/xml"/>
  <Default Extension="rels" ContentType="application/vnd.openxmlformats-package.relationships+xml"/>
  <Default Extension="bin" ContentType="application/vnd.openxmlformats-officedocument.oleObject"/>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8.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slides/slide22.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notesSlides/notesSlide3.xml" ContentType="application/vnd.openxmlformats-officedocument.presentationml.notesSlide+xml"/>
  <Override PartName="/ppt/slides/slide18.xml" ContentType="application/vnd.openxmlformats-officedocument.presentationml.slide+xml"/>
  <Override PartName="/ppt/notesSlides/notesSlide19.xml" ContentType="application/vnd.openxmlformats-officedocument.presentationml.notesSlide+xml"/>
  <Override PartName="/ppt/slides/slide17.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5.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s/slide9.xml" ContentType="application/vnd.openxmlformats-officedocument.presentationml.slide+xml"/>
  <Override PartName="/ppt/slideLayouts/slideLayout36.xml" ContentType="application/vnd.openxmlformats-officedocument.presentationml.slideLayout+xml"/>
  <Override PartName="/ppt/slides/slide10.xml" ContentType="application/vnd.openxmlformats-officedocument.presentationml.slide+xml"/>
  <Override PartName="/ppt/notesSlides/notesSlide11.xml" ContentType="application/vnd.openxmlformats-officedocument.presentationml.notesSlide+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notesSlides/notesSlide4.xml" ContentType="application/vnd.openxmlformats-officedocument.presentationml.notesSlide+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7.xml" ContentType="application/vnd.openxmlformats-officedocument.presentationml.slideLayout+xml"/>
  <Override PartName="/ppt/slides/slide21.xml" ContentType="application/vnd.openxmlformats-officedocument.presentationml.slide+xml"/>
  <Override PartName="/ppt/slides/slide7.xml" ContentType="application/vnd.openxmlformats-officedocument.presentationml.slide+xml"/>
  <Override PartName="/ppt/slideLayouts/slideLayout1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9.xml" ContentType="application/vnd.openxmlformats-officedocument.presentationml.slideLayout+xml"/>
  <Override PartName="/ppt/slides/slide1.xml" ContentType="application/vnd.openxmlformats-officedocument.presentationml.slide+xml"/>
  <Override PartName="/ppt/slideLayouts/slideLayout14.xml" ContentType="application/vnd.openxmlformats-officedocument.presentationml.slideLayout+xml"/>
  <Override PartName="/ppt/slideLayouts/slideLayout8.xml" ContentType="application/vnd.openxmlformats-officedocument.presentationml.slideLayout+xml"/>
  <Override PartName="/ppt/notesSlides/notesSlide22.xml" ContentType="application/vnd.openxmlformats-officedocument.presentationml.notesSlide+xml"/>
  <Override PartName="/ppt/slideLayouts/slideLayout5.xml" ContentType="application/vnd.openxmlformats-officedocument.presentationml.slideLayout+xml"/>
  <Override PartName="/ppt/slides/slide5.xml" ContentType="application/vnd.openxmlformats-officedocument.presentationml.slide+xml"/>
  <Override PartName="/ppt/slideLayouts/slideLayout2.xml" ContentType="application/vnd.openxmlformats-officedocument.presentationml.slideLayout+xml"/>
  <Override PartName="/ppt/slides/slide4.xml" ContentType="application/vnd.openxmlformats-officedocument.presentationml.slide+xml"/>
  <Override PartName="/ppt/slideLayouts/slideLayout12.xml" ContentType="application/vnd.openxmlformats-officedocument.presentationml.slideLayout+xml"/>
  <Override PartName="/ppt/slideMasters/slideMaster2.xml" ContentType="application/vnd.openxmlformats-officedocument.presentationml.slideMaster+xml"/>
  <Override PartName="/ppt/slideLayouts/slideLayout4.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theme/theme4.xml" ContentType="application/vnd.openxmlformats-officedocument.theme+xml"/>
  <Override PartName="/ppt/theme/theme3.xml" ContentType="application/vnd.openxmlformats-officedocument.theme+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theme/theme2.xml" ContentType="application/vnd.openxmlformats-officedocument.theme+xml"/>
  <Override PartName="/ppt/slideLayouts/slideLayout15.xml" ContentType="application/vnd.openxmlformats-officedocument.presentationml.slideLayout+xml"/>
  <Override PartName="/ppt/notesMasters/notesMaster1.xml" ContentType="application/vnd.openxmlformats-officedocument.presentationml.notesMaster+xml"/>
  <Override PartName="/docProps/custom.xml" ContentType="application/vnd.openxmlformats-officedocument.custom-properties+xml"/>
  <Override PartName="/ppt/slides/slide6.xml" ContentType="application/vnd.openxmlformats-officedocument.presentationml.slide+xml"/>
  <Override PartName="/ppt/notesSlides/notesSlide17.xml" ContentType="application/vnd.openxmlformats-officedocument.presentationml.notesSlide+xml"/>
  <Override PartName="/ppt/slideLayouts/slideLayout11.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Override PartName="/ppt/slides/slide16.xml" ContentType="application/vnd.openxmlformats-officedocument.presentationml.slide+xml"/>
  <Override PartName="/ppt/slideLayouts/slideLayout34.xml" ContentType="application/vnd.openxmlformats-officedocument.presentationml.slideLayout+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16.xml" ContentType="application/vnd.openxmlformats-officedocument.presentationml.slideLayout+xml"/>
  <Override PartName="/ppt/slides/slide2.xml" ContentType="application/vnd.openxmlformats-officedocument.presentationml.slide+xml"/>
  <Override PartName="/ppt/slideLayouts/slideLayout35.xml" ContentType="application/vnd.openxmlformats-officedocument.presentationml.slideLayout+xml"/>
  <Override PartName="/ppt/viewProps.xml" ContentType="application/vnd.openxmlformats-officedocument.presentationml.viewProps+xml"/>
  <Override PartName="/ppt/slideLayouts/slideLayout6.xml" ContentType="application/vnd.openxmlformats-officedocument.presentationml.slideLayout+xml"/>
  <Override PartName="/ppt/presProps.xml" ContentType="application/vnd.openxmlformats-officedocument.presentationml.presProps+xml"/>
  <Override PartName="/ppt/slideMasters/slideMaster3.xml" ContentType="application/vnd.openxmlformats-officedocument.presentationml.slideMaster+xml"/>
  <Override PartName="/ppt/presentation.xml" ContentType="application/vnd.openxmlformats-officedocument.presentationml.presentation.main+xml"/>
  <Override PartName="/docProps/core.xml" ContentType="application/vnd.openxmlformats-package.core-properties+xml"/>
  <Override PartName="/docProps/app.xml" ContentType="application/vnd.openxmlformats-officedocument.extended-properties+xml"/>
  <Override PartName="/ppt/slideLayouts/slideLayout18.xml" ContentType="application/vnd.openxmlformats-officedocument.presentationml.slideLayout+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sldMasterIdLst>
    <p:sldMasterId id="2147483648" r:id="rId1"/>
    <p:sldMasterId id="2147483661" r:id="rId2"/>
    <p:sldMasterId id="2147483674" r:id="rId3"/>
  </p:sldMasterIdLst>
  <p:notesMasterIdLst>
    <p:notesMasterId r:id="rId30"/>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24384000" cy="13716000"/>
  <p:notesSz cx="6858000" cy="9144000"/>
  <p:defaultText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56" d="100"/>
          <a:sy n="56" d="100"/>
        </p:scale>
        <p:origin x="558" y="84"/>
      </p:cViewPr>
      <p:guideLst>
        <p:guide pos="7680"/>
        <p:guide pos="4320" orient="horz"/>
      </p:guideLst>
    </p:cSldViewPr>
  </p:slide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theme" Target="theme/theme1.xml"/><Relationship Id="rId5" Type="http://schemas.openxmlformats.org/officeDocument/2006/relationships/theme" Target="theme/theme2.xml"/><Relationship Id="rId6" Type="http://schemas.openxmlformats.org/officeDocument/2006/relationships/theme" Target="theme/theme3.xml"/><Relationship Id="rId7" Type="http://schemas.openxmlformats.org/officeDocument/2006/relationships/theme" Target="theme/theme4.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notesMaster" Target="notesMasters/notesMaster1.xml"/><Relationship Id="rId31" Type="http://schemas.openxmlformats.org/officeDocument/2006/relationships/presProps" Target="presProps.xml" /><Relationship Id="rId32" Type="http://schemas.openxmlformats.org/officeDocument/2006/relationships/tableStyles" Target="tableStyles.xml" /><Relationship Id="rId33" Type="http://schemas.openxmlformats.org/officeDocument/2006/relationships/viewProps" Target="viewProps.xml" /></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bwMode="auto">
        <a:xfrm>
          <a:off x="0" y="0"/>
          <a:ext cx="0" cy="0"/>
          <a:chOff x="0" y="0"/>
          <a:chExt cx="0" cy="0"/>
        </a:xfrm>
      </p:grpSpPr>
      <p:sp>
        <p:nvSpPr>
          <p:cNvPr id="114" name="PlaceHolder 1"/>
          <p:cNvSpPr>
            <a:spLocks noChangeAspect="1" noGrp="1" noRot="1"/>
          </p:cNvSpPr>
          <p:nvPr>
            <p:ph type="sldImg"/>
          </p:nvPr>
        </p:nvSpPr>
        <p:spPr bwMode="auto">
          <a:xfrm>
            <a:off x="216000" y="812520"/>
            <a:ext cx="7127280" cy="4008960"/>
          </a:xfrm>
          <a:prstGeom prst="rect">
            <a:avLst/>
          </a:prstGeom>
          <a:noFill/>
          <a:ln w="0">
            <a:noFill/>
          </a:ln>
        </p:spPr>
        <p:txBody>
          <a:bodyPr lIns="0" tIns="0" rIns="0" bIns="0" anchor="ctr">
            <a:noAutofit/>
          </a:bodyPr>
          <a:lstStyle/>
          <a:p>
            <a:pPr>
              <a:defRPr/>
            </a:pPr>
            <a:r>
              <a:rPr lang="ru-RU" sz="1800" b="0" strike="noStrike" spc="-1">
                <a:solidFill>
                  <a:srgbClr val="000000"/>
                </a:solidFill>
                <a:latin typeface="Arial"/>
              </a:rPr>
              <a:t>Для перемещения страницы щёлкните мышью</a:t>
            </a:r>
            <a:endParaRPr/>
          </a:p>
        </p:txBody>
      </p:sp>
      <p:sp>
        <p:nvSpPr>
          <p:cNvPr id="115" name="PlaceHolder 2"/>
          <p:cNvSpPr>
            <a:spLocks noGrp="1"/>
          </p:cNvSpPr>
          <p:nvPr>
            <p:ph type="body"/>
          </p:nvPr>
        </p:nvSpPr>
        <p:spPr bwMode="auto">
          <a:xfrm>
            <a:off x="756000" y="5078520"/>
            <a:ext cx="6047640" cy="4811039"/>
          </a:xfrm>
          <a:prstGeom prst="rect">
            <a:avLst/>
          </a:prstGeom>
          <a:noFill/>
          <a:ln w="0">
            <a:noFill/>
          </a:ln>
        </p:spPr>
        <p:txBody>
          <a:bodyPr lIns="0" tIns="0" rIns="0" bIns="0" anchor="t">
            <a:noAutofit/>
          </a:bodyPr>
          <a:lstStyle/>
          <a:p>
            <a:pPr>
              <a:defRPr/>
            </a:pPr>
            <a:r>
              <a:rPr lang="ru-RU" sz="2000" b="0" strike="noStrike" spc="-1">
                <a:latin typeface="Arial"/>
              </a:rPr>
              <a:t>Для правки формата примечаний щёлкните мышью</a:t>
            </a:r>
            <a:endParaRPr/>
          </a:p>
        </p:txBody>
      </p:sp>
      <p:sp>
        <p:nvSpPr>
          <p:cNvPr id="116" name="PlaceHolder 3"/>
          <p:cNvSpPr>
            <a:spLocks noGrp="1"/>
          </p:cNvSpPr>
          <p:nvPr>
            <p:ph type="hdr"/>
          </p:nvPr>
        </p:nvSpPr>
        <p:spPr bwMode="auto">
          <a:xfrm>
            <a:off x="0" y="0"/>
            <a:ext cx="3280680" cy="534240"/>
          </a:xfrm>
          <a:prstGeom prst="rect">
            <a:avLst/>
          </a:prstGeom>
          <a:noFill/>
          <a:ln w="0">
            <a:noFill/>
          </a:ln>
        </p:spPr>
        <p:txBody>
          <a:bodyPr lIns="0" tIns="0" rIns="0" bIns="0" anchor="t">
            <a:noAutofit/>
          </a:bodyPr>
          <a:lstStyle/>
          <a:p>
            <a:pPr>
              <a:defRPr/>
            </a:pPr>
            <a:r>
              <a:rPr lang="ru-RU" sz="1400" b="0" strike="noStrike" spc="-1">
                <a:latin typeface="Times New Roman"/>
              </a:rPr>
              <a:t>&lt;верхний колонтитул&gt;</a:t>
            </a:r>
            <a:endParaRPr/>
          </a:p>
        </p:txBody>
      </p:sp>
      <p:sp>
        <p:nvSpPr>
          <p:cNvPr id="117" name="PlaceHolder 4"/>
          <p:cNvSpPr>
            <a:spLocks noGrp="1"/>
          </p:cNvSpPr>
          <p:nvPr>
            <p:ph type="dt"/>
          </p:nvPr>
        </p:nvSpPr>
        <p:spPr bwMode="auto">
          <a:xfrm>
            <a:off x="4278960" y="0"/>
            <a:ext cx="3280680" cy="534240"/>
          </a:xfrm>
          <a:prstGeom prst="rect">
            <a:avLst/>
          </a:prstGeom>
          <a:noFill/>
          <a:ln w="0">
            <a:noFill/>
          </a:ln>
        </p:spPr>
        <p:txBody>
          <a:bodyPr lIns="0" tIns="0" rIns="0" bIns="0" anchor="t">
            <a:noAutofit/>
          </a:bodyPr>
          <a:lstStyle/>
          <a:p>
            <a:pPr algn="r">
              <a:defRPr/>
            </a:pPr>
            <a:r>
              <a:rPr lang="ru-RU" sz="1400" b="0" strike="noStrike" spc="-1">
                <a:latin typeface="Times New Roman"/>
              </a:rPr>
              <a:t>&lt;дата/время&gt;</a:t>
            </a:r>
            <a:endParaRPr/>
          </a:p>
        </p:txBody>
      </p:sp>
      <p:sp>
        <p:nvSpPr>
          <p:cNvPr id="118" name="PlaceHolder 5"/>
          <p:cNvSpPr>
            <a:spLocks noGrp="1"/>
          </p:cNvSpPr>
          <p:nvPr>
            <p:ph type="ftr"/>
          </p:nvPr>
        </p:nvSpPr>
        <p:spPr bwMode="auto">
          <a:xfrm>
            <a:off x="0" y="10157400"/>
            <a:ext cx="3280680" cy="534240"/>
          </a:xfrm>
          <a:prstGeom prst="rect">
            <a:avLst/>
          </a:prstGeom>
          <a:noFill/>
          <a:ln w="0">
            <a:noFill/>
          </a:ln>
        </p:spPr>
        <p:txBody>
          <a:bodyPr lIns="0" tIns="0" rIns="0" bIns="0" anchor="b">
            <a:noAutofit/>
          </a:bodyPr>
          <a:lstStyle/>
          <a:p>
            <a:pPr>
              <a:defRPr/>
            </a:pPr>
            <a:r>
              <a:rPr lang="ru-RU" sz="1400" b="0" strike="noStrike" spc="-1">
                <a:latin typeface="Times New Roman"/>
              </a:rPr>
              <a:t>&lt;нижний колонтитул&gt;</a:t>
            </a:r>
            <a:endParaRPr/>
          </a:p>
        </p:txBody>
      </p:sp>
      <p:sp>
        <p:nvSpPr>
          <p:cNvPr id="119" name="PlaceHolder 6"/>
          <p:cNvSpPr>
            <a:spLocks noGrp="1"/>
          </p:cNvSpPr>
          <p:nvPr>
            <p:ph type="sldNum"/>
          </p:nvPr>
        </p:nvSpPr>
        <p:spPr bwMode="auto">
          <a:xfrm>
            <a:off x="4278960" y="10157400"/>
            <a:ext cx="3280680" cy="534240"/>
          </a:xfrm>
          <a:prstGeom prst="rect">
            <a:avLst/>
          </a:prstGeom>
          <a:noFill/>
          <a:ln w="0">
            <a:noFill/>
          </a:ln>
        </p:spPr>
        <p:txBody>
          <a:bodyPr lIns="0" tIns="0" rIns="0" bIns="0" anchor="b">
            <a:noAutofit/>
          </a:bodyPr>
          <a:lstStyle/>
          <a:p>
            <a:pPr algn="r">
              <a:defRPr/>
            </a:pPr>
            <a:fld id="{00831A43-3431-4F7E-A46C-3760A599F2B8}" type="slidenum">
              <a:rPr lang="ru-RU" sz="1400" b="0" strike="noStrike" spc="-1">
                <a:latin typeface="Times New Roman"/>
              </a:rPr>
              <a:t>‹#›</a:t>
            </a:fld>
            <a:endParaRPr lang="ru-RU"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DEA930B-1C41-F4EA-BE52-F6436FE3E388}" type="slidenum">
              <a:rPr/>
              <a:t/>
            </a:fld>
            <a:endParaRPr/>
          </a:p>
        </p:txBody>
      </p:sp>
    </p:spTree>
  </p:cSld>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383" name="PlaceHolder 1"/>
          <p:cNvSpPr>
            <a:spLocks noChangeAspect="1" noGrp="1" noRot="1"/>
          </p:cNvSpPr>
          <p:nvPr>
            <p:ph type="sldImg"/>
          </p:nvPr>
        </p:nvSpPr>
        <p:spPr bwMode="auto">
          <a:xfrm>
            <a:off x="380880" y="685800"/>
            <a:ext cx="6095520" cy="3428640"/>
          </a:xfrm>
          <a:prstGeom prst="rect">
            <a:avLst/>
          </a:prstGeom>
          <a:ln w="0">
            <a:noFill/>
          </a:ln>
        </p:spPr>
      </p:sp>
      <p:sp>
        <p:nvSpPr>
          <p:cNvPr id="384" name="PlaceHolder 2"/>
          <p:cNvSpPr>
            <a:spLocks noGrp="1"/>
          </p:cNvSpPr>
          <p:nvPr>
            <p:ph type="body"/>
          </p:nvPr>
        </p:nvSpPr>
        <p:spPr bwMode="auto">
          <a:xfrm>
            <a:off x="914400" y="4343400"/>
            <a:ext cx="5028480" cy="4114080"/>
          </a:xfrm>
          <a:prstGeom prst="rect">
            <a:avLst/>
          </a:prstGeom>
          <a:noFill/>
          <a:ln w="0">
            <a:noFill/>
          </a:ln>
        </p:spPr>
        <p:txBody>
          <a:bodyPr lIns="90000" tIns="45000" rIns="90000" bIns="45000" anchor="t">
            <a:noAutofit/>
          </a:bodyPr>
          <a:lstStyle/>
          <a:p>
            <a:pPr marL="216000" indent="-216000">
              <a:lnSpc>
                <a:spcPct val="100000"/>
              </a:lnSpc>
              <a:defRPr/>
            </a:pPr>
            <a:r>
              <a:rPr lang="en-US" sz="1600" b="0" strike="noStrike" spc="-1">
                <a:solidFill>
                  <a:srgbClr val="000000"/>
                </a:solidFill>
                <a:latin typeface="Arial"/>
                <a:ea typeface="DejaVu Sans"/>
              </a:rPr>
              <a:t>What can be done to strengthen your immunity right now? Start doing what you can for nutritional support with this effective Coral Club pack!</a:t>
            </a:r>
            <a:endParaRPr lang="ru-RU" sz="1600" b="0" strike="noStrike" spc="-1">
              <a:latin typeface="Arial"/>
            </a:endParaRPr>
          </a:p>
        </p:txBody>
      </p:sp>
    </p:spTree>
  </p:cSld>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D1F6DCC-D4BA-B170-5D88-0E27CF37D0C8}" type="slidenum">
              <a:rPr/>
              <a:t/>
            </a:fld>
            <a:endParaRPr/>
          </a:p>
        </p:txBody>
      </p:sp>
    </p:spTree>
  </p:cSld>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C8C96BC-FB63-9A34-CE1C-0A8EB51892D3}" type="slidenum">
              <a:rPr/>
              <a:t/>
            </a:fld>
            <a:endParaRPr/>
          </a:p>
        </p:txBody>
      </p:sp>
    </p:spTree>
  </p:cSld>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A427FFE-ABEE-2667-F0A2-479D80985F3D}" type="slidenum">
              <a:rPr/>
              <a:t/>
            </a:fld>
            <a:endParaRPr/>
          </a:p>
        </p:txBody>
      </p:sp>
    </p:spTree>
  </p:cSld>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385" name="PlaceHolder 1"/>
          <p:cNvSpPr>
            <a:spLocks noChangeAspect="1" noGrp="1" noRot="1"/>
          </p:cNvSpPr>
          <p:nvPr>
            <p:ph type="sldImg"/>
          </p:nvPr>
        </p:nvSpPr>
        <p:spPr bwMode="auto">
          <a:xfrm>
            <a:off x="381000" y="685800"/>
            <a:ext cx="6096000" cy="3429000"/>
          </a:xfrm>
          <a:prstGeom prst="rect">
            <a:avLst/>
          </a:prstGeom>
          <a:ln w="0">
            <a:noFill/>
          </a:ln>
        </p:spPr>
      </p:sp>
      <p:sp>
        <p:nvSpPr>
          <p:cNvPr id="386" name="PlaceHolder 2"/>
          <p:cNvSpPr>
            <a:spLocks noGrp="1"/>
          </p:cNvSpPr>
          <p:nvPr>
            <p:ph type="body"/>
          </p:nvPr>
        </p:nvSpPr>
        <p:spPr bwMode="auto">
          <a:xfrm>
            <a:off x="914400" y="4343400"/>
            <a:ext cx="5028480" cy="4114080"/>
          </a:xfrm>
          <a:prstGeom prst="rect">
            <a:avLst/>
          </a:prstGeom>
          <a:noFill/>
          <a:ln w="0">
            <a:noFill/>
          </a:ln>
        </p:spPr>
        <p:txBody>
          <a:bodyPr lIns="90000" tIns="45000" rIns="90000" bIns="45000" anchor="t">
            <a:noAutofit/>
          </a:bodyPr>
          <a:lstStyle/>
          <a:p>
            <a:pPr marL="216000" indent="-216000">
              <a:lnSpc>
                <a:spcPct val="100000"/>
              </a:lnSpc>
              <a:defRPr/>
            </a:pPr>
            <a:r>
              <a:rPr lang="en-US" sz="1600" b="0" strike="noStrike" spc="-1">
                <a:solidFill>
                  <a:srgbClr val="000000"/>
                </a:solidFill>
                <a:latin typeface="Arial"/>
                <a:ea typeface="DejaVu Sans"/>
              </a:rPr>
              <a:t>Epidemiological studies show that vitamin C deficiencies are still relatively common, and a vitamin C deficiency is the fourth leading nutritional deficiency in United Nations member states. Reasons include a decrease in the consumption of the vitamin from food, combined with a limited ability to form a reserve in the body (this is a water-soluble vitamin. It is not retained in tissues, so it is impossible to keep in reserve).</a:t>
            </a:r>
            <a:endParaRPr lang="ru-RU" sz="1600" b="0" strike="noStrike" spc="-1">
              <a:latin typeface="Arial"/>
            </a:endParaRPr>
          </a:p>
          <a:p>
            <a:pPr marL="216000" indent="-216000">
              <a:lnSpc>
                <a:spcPct val="100000"/>
              </a:lnSpc>
              <a:defRPr/>
            </a:pPr>
            <a:r>
              <a:rPr lang="en-US" sz="1600" b="0" strike="noStrike" spc="-1">
                <a:solidFill>
                  <a:srgbClr val="000000"/>
                </a:solidFill>
                <a:latin typeface="Arial"/>
                <a:ea typeface="DejaVu Sans"/>
              </a:rPr>
              <a:t>Increased demand for vitamin C is caused by environmental pollution, smoking, fighting infections, and diseases with oxidative and inflammatory manifestations, such as type 2 diabetes, etc.</a:t>
            </a:r>
            <a:endParaRPr lang="ru-RU" sz="1600" b="0" strike="noStrike" spc="-1">
              <a:latin typeface="Arial"/>
            </a:endParaRPr>
          </a:p>
          <a:p>
            <a:pPr marL="216000" indent="-216000">
              <a:lnSpc>
                <a:spcPct val="100000"/>
              </a:lnSpc>
              <a:defRPr/>
            </a:pPr>
            <a:r>
              <a:rPr lang="en-US" sz="1600" b="0" strike="noStrike" spc="-1">
                <a:solidFill>
                  <a:srgbClr val="000000"/>
                </a:solidFill>
                <a:latin typeface="Arial"/>
                <a:ea typeface="DejaVu Sans"/>
              </a:rPr>
              <a:t>Vegetarians will be interested to know that vitamin C helps the body better absorb non-hemic iron from plant-based foods such as beans, spinach, and quinoa.</a:t>
            </a:r>
            <a:endParaRPr lang="ru-RU" sz="1600" b="0" strike="noStrike" spc="-1">
              <a:latin typeface="Arial"/>
            </a:endParaRPr>
          </a:p>
        </p:txBody>
      </p:sp>
    </p:spTree>
  </p:cSld>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54064B9F-17D3-4AA9-4693-E0A0EDEAD09F}" type="slidenum">
              <a:rPr/>
              <a:t/>
            </a:fld>
            <a:endParaRPr/>
          </a:p>
        </p:txBody>
      </p:sp>
    </p:spTree>
  </p:cSld>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387" name="PlaceHolder 1"/>
          <p:cNvSpPr>
            <a:spLocks noChangeAspect="1" noGrp="1" noRot="1"/>
          </p:cNvSpPr>
          <p:nvPr>
            <p:ph type="sldImg"/>
          </p:nvPr>
        </p:nvSpPr>
        <p:spPr bwMode="auto">
          <a:xfrm>
            <a:off x="381000" y="685800"/>
            <a:ext cx="6096000" cy="3429000"/>
          </a:xfrm>
          <a:prstGeom prst="rect">
            <a:avLst/>
          </a:prstGeom>
          <a:ln w="0">
            <a:noFill/>
          </a:ln>
        </p:spPr>
      </p:sp>
      <p:sp>
        <p:nvSpPr>
          <p:cNvPr id="388" name="PlaceHolder 2"/>
          <p:cNvSpPr>
            <a:spLocks noGrp="1"/>
          </p:cNvSpPr>
          <p:nvPr>
            <p:ph type="body"/>
          </p:nvPr>
        </p:nvSpPr>
        <p:spPr bwMode="auto">
          <a:xfrm>
            <a:off x="914400" y="4343400"/>
            <a:ext cx="5028480" cy="4114080"/>
          </a:xfrm>
          <a:prstGeom prst="rect">
            <a:avLst/>
          </a:prstGeom>
          <a:noFill/>
          <a:ln w="0">
            <a:noFill/>
          </a:ln>
        </p:spPr>
        <p:txBody>
          <a:bodyPr lIns="90000" tIns="45000" rIns="90000" bIns="45000" anchor="t">
            <a:noAutofit/>
          </a:bodyPr>
          <a:lstStyle/>
          <a:p>
            <a:pPr marL="216000" indent="-216000">
              <a:lnSpc>
                <a:spcPct val="100000"/>
              </a:lnSpc>
              <a:defRPr/>
            </a:pPr>
            <a:r>
              <a:rPr lang="en-US" sz="1600" b="0" strike="noStrike" spc="-1">
                <a:solidFill>
                  <a:srgbClr val="000000"/>
                </a:solidFill>
                <a:latin typeface="Arial"/>
                <a:ea typeface="DejaVu Sans"/>
              </a:rPr>
              <a:t>For a long time, it was believed that the primary function of vitamin D in the body was to regulate the absorption of phosphorus and calcium in the bones. But recently, vitamin D receptors have been discovered in many other tissues in our body. Now, scientists claim that “This vitamin is involved in the regulation of the immune and cardiovascular systems, and the development of muscles" (Anthony Norman, professor emeritus of biochemistry and biomedicine at the University of California and one of the world's leading experts on vitamin D). Researchers found that T cells rely primarily on vitamin D to activate, but if there is not enough vitamin D in the blood, they will remain dormant. "When a T cell comes in contact with a virus or bacterium, it turns into a signaling device known as a vitamin D receptor that looks for the vitamin throughout the body," says Carsten Geisler, a specialist in the Department of International Health at John’s Hopkins, Immunology and Microbiology. "This means that T cells must be fed with vitamin D, otherwise they will stop working. If T cells cannot find enough vitamin D in the body, then they will not even start fighting."</a:t>
            </a:r>
            <a:endParaRPr lang="ru-RU" sz="1600" b="0" strike="noStrike" spc="-1">
              <a:latin typeface="Arial"/>
            </a:endParaRPr>
          </a:p>
        </p:txBody>
      </p:sp>
    </p:spTree>
  </p:cSld>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389" name="PlaceHolder 1"/>
          <p:cNvSpPr>
            <a:spLocks noChangeAspect="1" noGrp="1" noRot="1"/>
          </p:cNvSpPr>
          <p:nvPr>
            <p:ph type="sldImg"/>
          </p:nvPr>
        </p:nvSpPr>
        <p:spPr bwMode="auto">
          <a:xfrm>
            <a:off x="217488" y="812800"/>
            <a:ext cx="7124700" cy="4008438"/>
          </a:xfrm>
          <a:prstGeom prst="rect">
            <a:avLst/>
          </a:prstGeom>
          <a:ln w="0">
            <a:noFill/>
          </a:ln>
        </p:spPr>
      </p:sp>
      <p:sp>
        <p:nvSpPr>
          <p:cNvPr id="390" name="PlaceHolder 2"/>
          <p:cNvSpPr>
            <a:spLocks noGrp="1"/>
          </p:cNvSpPr>
          <p:nvPr>
            <p:ph type="body"/>
          </p:nvPr>
        </p:nvSpPr>
        <p:spPr bwMode="auto">
          <a:xfrm>
            <a:off x="756000" y="5078520"/>
            <a:ext cx="6047280" cy="4810680"/>
          </a:xfrm>
          <a:prstGeom prst="rect">
            <a:avLst/>
          </a:prstGeom>
          <a:noFill/>
          <a:ln w="0">
            <a:noFill/>
          </a:ln>
        </p:spPr>
        <p:txBody>
          <a:bodyPr lIns="0" tIns="0" rIns="0" bIns="0" anchor="t">
            <a:noAutofit/>
          </a:bodyPr>
          <a:lstStyle/>
          <a:p>
            <a:pPr>
              <a:defRPr/>
            </a:pPr>
            <a:endParaRPr lang="ru-RU" sz="2000" b="0" strike="noStrike" spc="-1">
              <a:latin typeface="Arial"/>
            </a:endParaRPr>
          </a:p>
        </p:txBody>
      </p:sp>
      <p:sp>
        <p:nvSpPr>
          <p:cNvPr id="391" name="PlaceHolder 3"/>
          <p:cNvSpPr>
            <a:spLocks noGrp="1"/>
          </p:cNvSpPr>
          <p:nvPr>
            <p:ph type="sldNum"/>
          </p:nvPr>
        </p:nvSpPr>
        <p:spPr bwMode="auto">
          <a:xfrm>
            <a:off x="4278960" y="10157400"/>
            <a:ext cx="3280320" cy="533880"/>
          </a:xfrm>
          <a:prstGeom prst="rect">
            <a:avLst/>
          </a:prstGeom>
          <a:noFill/>
          <a:ln w="0">
            <a:noFill/>
          </a:ln>
        </p:spPr>
        <p:txBody>
          <a:bodyPr lIns="0" tIns="0" rIns="0" bIns="0" anchor="b">
            <a:noAutofit/>
          </a:bodyPr>
          <a:lstStyle/>
          <a:p>
            <a:pPr algn="r">
              <a:lnSpc>
                <a:spcPct val="100000"/>
              </a:lnSpc>
              <a:defRPr/>
            </a:pPr>
            <a:fld id="{ED1F75EA-7236-48CC-9D46-72F236BCC260}" type="slidenum">
              <a:rPr lang="ru-RU" sz="1400" b="0" strike="noStrike" spc="-1">
                <a:solidFill>
                  <a:srgbClr val="000000"/>
                </a:solidFill>
                <a:latin typeface="Times New Roman"/>
                <a:ea typeface="DejaVu Sans"/>
              </a:rPr>
              <a:t>17</a:t>
            </a:fld>
            <a:endParaRPr lang="ru-RU" sz="1400" b="0" strike="noStrike" spc="-1">
              <a:latin typeface="Times New Roman"/>
            </a:endParaRPr>
          </a:p>
        </p:txBody>
      </p:sp>
    </p:spTree>
  </p:cSld>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6CA6DD0-5A48-E9E4-5F26-957B74ABBC4A}" type="slidenum">
              <a:rPr/>
              <a:t/>
            </a:fld>
            <a:endParaRPr/>
          </a:p>
        </p:txBody>
      </p:sp>
    </p:spTree>
  </p:cSld>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8AE17FD2-770B-C23B-E5E4-9F79093E706D}" type="slidenum">
              <a:rPr/>
              <a:t/>
            </a:fld>
            <a:endParaRPr/>
          </a:p>
        </p:txBody>
      </p:sp>
    </p:spTree>
  </p:cSld>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371" name="PlaceHolder 1"/>
          <p:cNvSpPr>
            <a:spLocks noChangeAspect="1" noGrp="1" noRot="1"/>
          </p:cNvSpPr>
          <p:nvPr>
            <p:ph type="sldImg"/>
          </p:nvPr>
        </p:nvSpPr>
        <p:spPr bwMode="auto">
          <a:xfrm>
            <a:off x="380880" y="685800"/>
            <a:ext cx="6095520" cy="3428640"/>
          </a:xfrm>
          <a:prstGeom prst="rect">
            <a:avLst/>
          </a:prstGeom>
          <a:ln w="0">
            <a:noFill/>
          </a:ln>
        </p:spPr>
      </p:sp>
      <p:sp>
        <p:nvSpPr>
          <p:cNvPr id="372" name="PlaceHolder 2"/>
          <p:cNvSpPr>
            <a:spLocks noGrp="1"/>
          </p:cNvSpPr>
          <p:nvPr>
            <p:ph type="body"/>
          </p:nvPr>
        </p:nvSpPr>
        <p:spPr bwMode="auto">
          <a:xfrm>
            <a:off x="914400" y="4343400"/>
            <a:ext cx="5028480" cy="4114080"/>
          </a:xfrm>
          <a:prstGeom prst="rect">
            <a:avLst/>
          </a:prstGeom>
          <a:noFill/>
          <a:ln w="0">
            <a:noFill/>
          </a:ln>
        </p:spPr>
        <p:txBody>
          <a:bodyPr lIns="90000" tIns="45000" rIns="90000" bIns="45000" anchor="t">
            <a:noAutofit/>
          </a:bodyPr>
          <a:lstStyle/>
          <a:p>
            <a:pPr marL="216000" indent="-216000">
              <a:lnSpc>
                <a:spcPct val="100000"/>
              </a:lnSpc>
              <a:defRPr/>
            </a:pPr>
            <a:r>
              <a:rPr lang="en-US" sz="1600" b="0" strike="noStrike" spc="-1">
                <a:solidFill>
                  <a:srgbClr val="000000"/>
                </a:solidFill>
                <a:latin typeface="Arial"/>
                <a:ea typeface="DejaVu Sans"/>
              </a:rPr>
              <a:t>Few people can boast of having strong immunity. For most of us, the strength of our immunity is the result of our daily choices.</a:t>
            </a:r>
            <a:endParaRPr lang="ru-RU" sz="1600" b="0" strike="noStrike" spc="-1">
              <a:latin typeface="Arial"/>
            </a:endParaRPr>
          </a:p>
          <a:p>
            <a:pPr marL="216000" indent="-216000">
              <a:lnSpc>
                <a:spcPct val="100000"/>
              </a:lnSpc>
              <a:defRPr/>
            </a:pPr>
            <a:r>
              <a:rPr lang="en-US" sz="1600" b="0" strike="noStrike" spc="-1">
                <a:solidFill>
                  <a:srgbClr val="000000"/>
                </a:solidFill>
                <a:latin typeface="Arial"/>
                <a:ea typeface="DejaVu Sans"/>
              </a:rPr>
              <a:t>Immune response directly reflects the health's general state - the better your health, the better the immunity. Therefore, everything that reinforces health strengthens the immune system, such as having reasonable amounts of sleep, regular exercise, a healthy diet, etc. </a:t>
            </a:r>
            <a:endParaRPr lang="ru-RU" sz="1600" b="0" strike="noStrike" spc="-1">
              <a:latin typeface="Arial"/>
            </a:endParaRPr>
          </a:p>
        </p:txBody>
      </p:sp>
    </p:spTree>
  </p:cSld>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F9B890D6-4397-8943-0127-D3E9C314969F}" type="slidenum">
              <a:rPr/>
              <a:t/>
            </a:fld>
            <a:endParaRPr/>
          </a:p>
        </p:txBody>
      </p:sp>
    </p:spTree>
  </p:cSld>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3B0BC09-A1B4-BBBB-ACF1-C4083606D5C9}" type="slidenum">
              <a:rPr/>
              <a:t/>
            </a:fld>
            <a:endParaRPr/>
          </a:p>
        </p:txBody>
      </p:sp>
    </p:spTree>
  </p:cSld>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F98CB370-7209-1E48-BD87-B311BF04AEC9}" type="slidenum">
              <a:rPr/>
              <a:t/>
            </a:fld>
            <a:endParaRPr/>
          </a:p>
        </p:txBody>
      </p:sp>
    </p:spTree>
  </p:cSld>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373" name="PlaceHolder 1"/>
          <p:cNvSpPr>
            <a:spLocks noChangeAspect="1" noGrp="1" noRot="1"/>
          </p:cNvSpPr>
          <p:nvPr>
            <p:ph type="sldImg"/>
          </p:nvPr>
        </p:nvSpPr>
        <p:spPr bwMode="auto">
          <a:xfrm>
            <a:off x="380880" y="685800"/>
            <a:ext cx="6095520" cy="3428640"/>
          </a:xfrm>
          <a:prstGeom prst="rect">
            <a:avLst/>
          </a:prstGeom>
          <a:ln w="0">
            <a:noFill/>
          </a:ln>
        </p:spPr>
      </p:sp>
      <p:sp>
        <p:nvSpPr>
          <p:cNvPr id="374" name="PlaceHolder 2"/>
          <p:cNvSpPr>
            <a:spLocks noGrp="1"/>
          </p:cNvSpPr>
          <p:nvPr>
            <p:ph type="body"/>
          </p:nvPr>
        </p:nvSpPr>
        <p:spPr bwMode="auto">
          <a:xfrm>
            <a:off x="914400" y="4343400"/>
            <a:ext cx="5028480" cy="4114080"/>
          </a:xfrm>
          <a:prstGeom prst="rect">
            <a:avLst/>
          </a:prstGeom>
          <a:noFill/>
          <a:ln w="0">
            <a:noFill/>
          </a:ln>
        </p:spPr>
        <p:txBody>
          <a:bodyPr lIns="90000" tIns="45000" rIns="90000" bIns="45000" anchor="t">
            <a:noAutofit/>
          </a:bodyPr>
          <a:lstStyle/>
          <a:p>
            <a:pPr marL="216000" indent="-216000">
              <a:lnSpc>
                <a:spcPct val="100000"/>
              </a:lnSpc>
              <a:defRPr/>
            </a:pPr>
            <a:r>
              <a:rPr lang="en-US" sz="1600" b="0" strike="noStrike" spc="-1">
                <a:solidFill>
                  <a:srgbClr val="000000"/>
                </a:solidFill>
                <a:latin typeface="Arial"/>
                <a:ea typeface="DejaVu Sans"/>
              </a:rPr>
              <a:t>A sharp decrease in immune response often occurs during stress or heavy exertion. Therefore, people whose professions are very stressful, and exhausting are especially at risk. Due to demanding jobs, people with erratic sleep patterns, limited exercise, and poor eating habits are particularly vulnerable to a weakened immune system.</a:t>
            </a:r>
            <a:endParaRPr lang="ru-RU" sz="1600" b="0" strike="noStrike" spc="-1">
              <a:latin typeface="Arial"/>
            </a:endParaRPr>
          </a:p>
          <a:p>
            <a:pPr marL="216000" indent="-216000">
              <a:lnSpc>
                <a:spcPct val="100000"/>
              </a:lnSpc>
              <a:defRPr/>
            </a:pPr>
            <a:endParaRPr lang="ru-RU" sz="1600" b="0" strike="noStrike" spc="-1">
              <a:latin typeface="Arial"/>
            </a:endParaRPr>
          </a:p>
          <a:p>
            <a:pPr marL="216000" indent="-216000">
              <a:lnSpc>
                <a:spcPct val="100000"/>
              </a:lnSpc>
              <a:defRPr/>
            </a:pPr>
            <a:r>
              <a:rPr lang="en-US" sz="1600" b="0" strike="noStrike" spc="-1">
                <a:solidFill>
                  <a:srgbClr val="000000"/>
                </a:solidFill>
                <a:latin typeface="Arial"/>
                <a:ea typeface="DejaVu Sans"/>
              </a:rPr>
              <a:t>Senior adults are also at risk, as aging leads to a progressive decline in multiple physiological processes, including immune responses, so the immune system weakens with age.</a:t>
            </a:r>
            <a:endParaRPr lang="ru-RU" sz="1600" b="0" strike="noStrike" spc="-1">
              <a:latin typeface="Arial"/>
            </a:endParaRPr>
          </a:p>
          <a:p>
            <a:pPr marL="216000" indent="-216000">
              <a:lnSpc>
                <a:spcPct val="100000"/>
              </a:lnSpc>
              <a:defRPr/>
            </a:pPr>
            <a:endParaRPr lang="ru-RU" sz="1600" b="0" strike="noStrike" spc="-1">
              <a:latin typeface="Arial"/>
            </a:endParaRPr>
          </a:p>
          <a:p>
            <a:pPr marL="216000" indent="-216000">
              <a:lnSpc>
                <a:spcPct val="100000"/>
              </a:lnSpc>
              <a:defRPr/>
            </a:pPr>
            <a:r>
              <a:rPr lang="en-US" sz="1600" b="0" strike="noStrike" spc="-1">
                <a:solidFill>
                  <a:srgbClr val="000000"/>
                </a:solidFill>
                <a:latin typeface="Arial"/>
                <a:ea typeface="DejaVu Sans"/>
              </a:rPr>
              <a:t>Of course, those with inherent or chronic health issues are very much at risk. </a:t>
            </a:r>
            <a:endParaRPr lang="ru-RU" sz="1600" b="0" strike="noStrike" spc="-1">
              <a:latin typeface="Arial"/>
            </a:endParaRPr>
          </a:p>
        </p:txBody>
      </p:sp>
    </p:spTree>
  </p:cSld>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375" name="PlaceHolder 1"/>
          <p:cNvSpPr>
            <a:spLocks noChangeAspect="1" noGrp="1" noRot="1"/>
          </p:cNvSpPr>
          <p:nvPr>
            <p:ph type="sldImg"/>
          </p:nvPr>
        </p:nvSpPr>
        <p:spPr bwMode="auto">
          <a:xfrm>
            <a:off x="380880" y="685800"/>
            <a:ext cx="6095520" cy="3428640"/>
          </a:xfrm>
          <a:prstGeom prst="rect">
            <a:avLst/>
          </a:prstGeom>
          <a:ln w="0">
            <a:noFill/>
          </a:ln>
        </p:spPr>
      </p:sp>
      <p:sp>
        <p:nvSpPr>
          <p:cNvPr id="376" name="PlaceHolder 2"/>
          <p:cNvSpPr>
            <a:spLocks noGrp="1"/>
          </p:cNvSpPr>
          <p:nvPr>
            <p:ph type="body"/>
          </p:nvPr>
        </p:nvSpPr>
        <p:spPr bwMode="auto">
          <a:xfrm>
            <a:off x="914400" y="4343400"/>
            <a:ext cx="5028480" cy="4114080"/>
          </a:xfrm>
          <a:prstGeom prst="rect">
            <a:avLst/>
          </a:prstGeom>
          <a:noFill/>
          <a:ln w="0">
            <a:noFill/>
          </a:ln>
        </p:spPr>
        <p:txBody>
          <a:bodyPr lIns="90000" tIns="45000" rIns="90000" bIns="45000" anchor="t">
            <a:noAutofit/>
          </a:bodyPr>
          <a:lstStyle/>
          <a:p>
            <a:pPr marL="216000" indent="-216000">
              <a:lnSpc>
                <a:spcPct val="100000"/>
              </a:lnSpc>
              <a:tabLst>
                <a:tab pos="0" algn="l"/>
              </a:tabLst>
              <a:defRPr/>
            </a:pPr>
            <a:r>
              <a:rPr lang="en-GB" sz="1600" b="0" strike="noStrike" spc="-1">
                <a:latin typeface="Arial"/>
              </a:rPr>
              <a:t>Assess yourself</a:t>
            </a:r>
            <a:endParaRPr lang="ru-RU" sz="1600" b="0" strike="noStrike" spc="-1">
              <a:latin typeface="Arial"/>
            </a:endParaRPr>
          </a:p>
        </p:txBody>
      </p:sp>
    </p:spTree>
  </p:cSld>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377" name="PlaceHolder 1"/>
          <p:cNvSpPr>
            <a:spLocks noChangeAspect="1" noGrp="1" noRot="1"/>
          </p:cNvSpPr>
          <p:nvPr>
            <p:ph type="sldImg"/>
          </p:nvPr>
        </p:nvSpPr>
        <p:spPr bwMode="auto">
          <a:xfrm>
            <a:off x="380880" y="685800"/>
            <a:ext cx="6095520" cy="3428640"/>
          </a:xfrm>
          <a:prstGeom prst="rect">
            <a:avLst/>
          </a:prstGeom>
          <a:ln w="0">
            <a:noFill/>
          </a:ln>
        </p:spPr>
      </p:sp>
      <p:sp>
        <p:nvSpPr>
          <p:cNvPr id="378" name="PlaceHolder 2"/>
          <p:cNvSpPr>
            <a:spLocks noGrp="1"/>
          </p:cNvSpPr>
          <p:nvPr>
            <p:ph type="body"/>
          </p:nvPr>
        </p:nvSpPr>
        <p:spPr bwMode="auto">
          <a:xfrm>
            <a:off x="914400" y="4343400"/>
            <a:ext cx="5028480" cy="4114080"/>
          </a:xfrm>
          <a:prstGeom prst="rect">
            <a:avLst/>
          </a:prstGeom>
          <a:noFill/>
          <a:ln w="0">
            <a:noFill/>
          </a:ln>
        </p:spPr>
        <p:txBody>
          <a:bodyPr lIns="90000" tIns="45000" rIns="90000" bIns="45000" anchor="t">
            <a:noAutofit/>
          </a:bodyPr>
          <a:lstStyle/>
          <a:p>
            <a:pPr marL="216000" indent="-216000">
              <a:lnSpc>
                <a:spcPct val="100000"/>
              </a:lnSpc>
              <a:defRPr/>
            </a:pPr>
            <a:r>
              <a:rPr lang="en-US" sz="1600" b="0" strike="noStrike" spc="-1">
                <a:solidFill>
                  <a:srgbClr val="000000"/>
                </a:solidFill>
                <a:latin typeface="Arial"/>
                <a:ea typeface="DejaVu Sans"/>
              </a:rPr>
              <a:t>Everyone knows there is a need to protect and maintain the immune system, but when asked, "What is the immune system?" many people shrug their shoulders.</a:t>
            </a:r>
            <a:endParaRPr lang="ru-RU" sz="1600" b="0" strike="noStrike" spc="-1">
              <a:latin typeface="Arial"/>
            </a:endParaRPr>
          </a:p>
          <a:p>
            <a:pPr marL="216000" indent="-216000">
              <a:lnSpc>
                <a:spcPct val="100000"/>
              </a:lnSpc>
              <a:defRPr/>
            </a:pPr>
            <a:endParaRPr lang="ru-RU" sz="1600" b="0" strike="noStrike" spc="-1">
              <a:latin typeface="Arial"/>
            </a:endParaRPr>
          </a:p>
          <a:p>
            <a:pPr marL="216000" indent="-216000">
              <a:lnSpc>
                <a:spcPct val="100000"/>
              </a:lnSpc>
              <a:defRPr/>
            </a:pPr>
            <a:r>
              <a:rPr lang="en-US" sz="1600" b="0" strike="noStrike" spc="-1">
                <a:solidFill>
                  <a:srgbClr val="000000"/>
                </a:solidFill>
                <a:latin typeface="Arial"/>
                <a:ea typeface="DejaVu Sans"/>
              </a:rPr>
              <a:t>The immune system is a biological system of the body's defense against external and internal biologically active agents (antigens*). It aims to maintain the stability of the internal environment (homeostasis) of the body.</a:t>
            </a:r>
            <a:endParaRPr lang="ru-RU" sz="1600" b="0" strike="noStrike" spc="-1">
              <a:latin typeface="Arial"/>
            </a:endParaRPr>
          </a:p>
          <a:p>
            <a:pPr marL="216000" indent="-216000">
              <a:lnSpc>
                <a:spcPct val="100000"/>
              </a:lnSpc>
              <a:defRPr/>
            </a:pPr>
            <a:endParaRPr lang="ru-RU" sz="1600" b="0" strike="noStrike" spc="-1">
              <a:latin typeface="Arial"/>
            </a:endParaRPr>
          </a:p>
          <a:p>
            <a:pPr marL="216000" indent="-216000">
              <a:lnSpc>
                <a:spcPct val="100000"/>
              </a:lnSpc>
              <a:defRPr/>
            </a:pPr>
            <a:r>
              <a:rPr lang="en-US" sz="1600" b="0" strike="noStrike" spc="-1">
                <a:solidFill>
                  <a:srgbClr val="000000"/>
                </a:solidFill>
                <a:latin typeface="Arial"/>
                <a:ea typeface="DejaVu Sans"/>
              </a:rPr>
              <a:t>*Antigens - the general name of agents and substances foreign to the body. They can be waste products of microorganisms, pathogens of various diseases, poisonous compounds of plant and animal origin, dead or degenerated cells of the body, or other substances.</a:t>
            </a:r>
            <a:endParaRPr lang="ru-RU" sz="1600" b="0" strike="noStrike" spc="-1">
              <a:latin typeface="Arial"/>
            </a:endParaRPr>
          </a:p>
        </p:txBody>
      </p:sp>
    </p:spTree>
  </p:cSld>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CFDE816-828B-624B-B811-E9217300000F}" type="slidenum">
              <a:rPr/>
              <a:t/>
            </a:fld>
            <a:endParaRPr/>
          </a:p>
        </p:txBody>
      </p:sp>
    </p:spTree>
  </p:cSld>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379" name="PlaceHolder 1"/>
          <p:cNvSpPr>
            <a:spLocks noChangeAspect="1" noGrp="1" noRot="1"/>
          </p:cNvSpPr>
          <p:nvPr>
            <p:ph type="sldImg"/>
          </p:nvPr>
        </p:nvSpPr>
        <p:spPr bwMode="auto">
          <a:xfrm>
            <a:off x="380880" y="685800"/>
            <a:ext cx="6095520" cy="3428640"/>
          </a:xfrm>
          <a:prstGeom prst="rect">
            <a:avLst/>
          </a:prstGeom>
          <a:ln w="0">
            <a:noFill/>
          </a:ln>
        </p:spPr>
      </p:sp>
      <p:sp>
        <p:nvSpPr>
          <p:cNvPr id="380" name="PlaceHolder 2"/>
          <p:cNvSpPr>
            <a:spLocks noGrp="1"/>
          </p:cNvSpPr>
          <p:nvPr>
            <p:ph type="body"/>
          </p:nvPr>
        </p:nvSpPr>
        <p:spPr bwMode="auto">
          <a:xfrm>
            <a:off x="914400" y="4343400"/>
            <a:ext cx="5028480" cy="4114080"/>
          </a:xfrm>
          <a:prstGeom prst="rect">
            <a:avLst/>
          </a:prstGeom>
          <a:noFill/>
          <a:ln w="0">
            <a:noFill/>
          </a:ln>
        </p:spPr>
        <p:txBody>
          <a:bodyPr lIns="90000" tIns="45000" rIns="90000" bIns="45000" anchor="t">
            <a:noAutofit/>
          </a:bodyPr>
          <a:lstStyle/>
          <a:p>
            <a:pPr marL="216000" indent="-216000">
              <a:lnSpc>
                <a:spcPct val="100000"/>
              </a:lnSpc>
              <a:defRPr/>
            </a:pPr>
            <a:r>
              <a:rPr lang="en-US" sz="1600" b="0" strike="noStrike" spc="-1">
                <a:solidFill>
                  <a:srgbClr val="000000"/>
                </a:solidFill>
                <a:latin typeface="Arial"/>
                <a:ea typeface="DejaVu Sans"/>
              </a:rPr>
              <a:t>Parts of the immune system include:</a:t>
            </a:r>
            <a:endParaRPr lang="ru-RU" sz="1600" b="0" strike="noStrike" spc="-1">
              <a:latin typeface="Arial"/>
            </a:endParaRPr>
          </a:p>
          <a:p>
            <a:pPr marL="216000" indent="-216000">
              <a:lnSpc>
                <a:spcPct val="100000"/>
              </a:lnSpc>
              <a:defRPr/>
            </a:pPr>
            <a:r>
              <a:rPr lang="en-US" sz="1600" b="0" strike="noStrike" spc="-1">
                <a:solidFill>
                  <a:srgbClr val="000000"/>
                </a:solidFill>
                <a:latin typeface="Arial"/>
                <a:ea typeface="DejaVu Sans"/>
              </a:rPr>
              <a:t>1. Specific organs responsible for the production of immune cells:</a:t>
            </a:r>
            <a:endParaRPr lang="ru-RU" sz="1600" b="0" strike="noStrike" spc="-1">
              <a:latin typeface="Arial"/>
            </a:endParaRPr>
          </a:p>
          <a:p>
            <a:pPr marL="216000" indent="-216000">
              <a:lnSpc>
                <a:spcPct val="100000"/>
              </a:lnSpc>
              <a:defRPr/>
            </a:pPr>
            <a:r>
              <a:rPr lang="en-US" sz="1600" b="0" strike="noStrike" spc="-1">
                <a:solidFill>
                  <a:srgbClr val="000000"/>
                </a:solidFill>
                <a:latin typeface="Arial"/>
                <a:ea typeface="DejaVu Sans"/>
              </a:rPr>
              <a:t>2. Central organs (red bone marrow and thymus) are the birthplace of all cells, including the most important cells, T- and B-lymphocytes, which help the immune system “learn.” </a:t>
            </a:r>
            <a:endParaRPr lang="ru-RU" sz="1600" b="0" strike="noStrike" spc="-1">
              <a:latin typeface="Arial"/>
            </a:endParaRPr>
          </a:p>
          <a:p>
            <a:pPr marL="216000" indent="-216000">
              <a:lnSpc>
                <a:spcPct val="100000"/>
              </a:lnSpc>
              <a:defRPr/>
            </a:pPr>
            <a:r>
              <a:rPr lang="en-US" sz="1600" b="0" strike="noStrike" spc="-1">
                <a:solidFill>
                  <a:srgbClr val="000000"/>
                </a:solidFill>
                <a:latin typeface="Arial"/>
                <a:ea typeface="DejaVu Sans"/>
              </a:rPr>
              <a:t>3. Peripheral organs (lymph nodes, lymphoid tissue, tonsils, spleen, and the appendix) are the place of localization of "trained" cells for the implementation of immune supervision and "training" of other cells of the immune system. </a:t>
            </a:r>
            <a:endParaRPr lang="ru-RU" sz="1600" b="0" strike="noStrike" spc="-1">
              <a:latin typeface="Arial"/>
            </a:endParaRPr>
          </a:p>
          <a:p>
            <a:pPr marL="216000" indent="-216000">
              <a:lnSpc>
                <a:spcPct val="100000"/>
              </a:lnSpc>
              <a:defRPr/>
            </a:pPr>
            <a:r>
              <a:rPr lang="en-US" sz="1600" b="0" strike="noStrike" spc="-1">
                <a:solidFill>
                  <a:srgbClr val="000000"/>
                </a:solidFill>
                <a:latin typeface="Arial"/>
                <a:ea typeface="DejaVu Sans"/>
              </a:rPr>
              <a:t>4. Individual cells of the immune system (macrophages and lymphocytes) are located in the blood and circulated with it throughout the body. </a:t>
            </a:r>
            <a:endParaRPr lang="ru-RU" sz="1600" b="0" strike="noStrike" spc="-1">
              <a:latin typeface="Arial"/>
            </a:endParaRPr>
          </a:p>
          <a:p>
            <a:pPr marL="216000" indent="-216000">
              <a:lnSpc>
                <a:spcPct val="100000"/>
              </a:lnSpc>
              <a:defRPr/>
            </a:pPr>
            <a:r>
              <a:rPr lang="en-US" sz="1600" b="0" strike="noStrike" spc="-1">
                <a:solidFill>
                  <a:srgbClr val="000000"/>
                </a:solidFill>
                <a:latin typeface="Arial"/>
                <a:ea typeface="DejaVu Sans"/>
              </a:rPr>
              <a:t>5. Blood and lymph, which combine all components of the immune system into a single whole and ensure their movement.</a:t>
            </a:r>
            <a:endParaRPr lang="ru-RU" sz="1600" b="0" strike="noStrike" spc="-1">
              <a:latin typeface="Arial"/>
            </a:endParaRPr>
          </a:p>
        </p:txBody>
      </p:sp>
    </p:spTree>
  </p:cSld>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381" name="PlaceHolder 1"/>
          <p:cNvSpPr>
            <a:spLocks noChangeAspect="1" noGrp="1" noRot="1"/>
          </p:cNvSpPr>
          <p:nvPr>
            <p:ph type="sldImg"/>
          </p:nvPr>
        </p:nvSpPr>
        <p:spPr bwMode="auto">
          <a:xfrm>
            <a:off x="380880" y="685800"/>
            <a:ext cx="6095520" cy="3428640"/>
          </a:xfrm>
          <a:prstGeom prst="rect">
            <a:avLst/>
          </a:prstGeom>
          <a:ln w="0">
            <a:noFill/>
          </a:ln>
        </p:spPr>
      </p:sp>
      <p:sp>
        <p:nvSpPr>
          <p:cNvPr id="382" name="PlaceHolder 2"/>
          <p:cNvSpPr>
            <a:spLocks noGrp="1"/>
          </p:cNvSpPr>
          <p:nvPr>
            <p:ph type="body"/>
          </p:nvPr>
        </p:nvSpPr>
        <p:spPr bwMode="auto">
          <a:xfrm>
            <a:off x="914400" y="4343400"/>
            <a:ext cx="5028480" cy="4114080"/>
          </a:xfrm>
          <a:prstGeom prst="rect">
            <a:avLst/>
          </a:prstGeom>
          <a:noFill/>
          <a:ln w="0">
            <a:noFill/>
          </a:ln>
        </p:spPr>
        <p:txBody>
          <a:bodyPr lIns="90000" tIns="45000" rIns="90000" bIns="45000" anchor="t">
            <a:noAutofit/>
          </a:bodyPr>
          <a:lstStyle/>
          <a:p>
            <a:pPr marL="216000" indent="-216000">
              <a:lnSpc>
                <a:spcPct val="100000"/>
              </a:lnSpc>
              <a:defRPr/>
            </a:pPr>
            <a:r>
              <a:rPr lang="en-US" sz="1600" b="0" strike="noStrike" spc="-1">
                <a:solidFill>
                  <a:srgbClr val="000000"/>
                </a:solidFill>
                <a:latin typeface="Arial"/>
                <a:ea typeface="DejaVu Sans"/>
              </a:rPr>
              <a:t>Nonspecific (innate, maladaptive) immunity is the same type of reaction of the body to any foreign antigens.</a:t>
            </a:r>
            <a:endParaRPr lang="ru-RU" sz="1600" b="0" strike="noStrike" spc="-1">
              <a:latin typeface="Arial"/>
            </a:endParaRPr>
          </a:p>
          <a:p>
            <a:pPr marL="216000" indent="-216000">
              <a:lnSpc>
                <a:spcPct val="100000"/>
              </a:lnSpc>
              <a:defRPr/>
            </a:pPr>
            <a:r>
              <a:rPr lang="en-US" sz="1600" b="0" strike="noStrike" spc="-1">
                <a:solidFill>
                  <a:srgbClr val="000000"/>
                </a:solidFill>
                <a:latin typeface="Arial"/>
                <a:ea typeface="DejaVu Sans"/>
              </a:rPr>
              <a:t>Innate immunity is provided by:</a:t>
            </a:r>
            <a:endParaRPr lang="ru-RU" sz="1600" b="0" strike="noStrike" spc="-1">
              <a:latin typeface="Arial"/>
            </a:endParaRPr>
          </a:p>
          <a:p>
            <a:pPr marL="216000" indent="-216000">
              <a:lnSpc>
                <a:spcPct val="100000"/>
              </a:lnSpc>
              <a:defRPr/>
            </a:pPr>
            <a:r>
              <a:rPr lang="en-US" sz="1600" b="0" strike="noStrike" spc="-1">
                <a:solidFill>
                  <a:srgbClr val="000000"/>
                </a:solidFill>
                <a:latin typeface="Arial"/>
                <a:ea typeface="DejaVu Sans"/>
              </a:rPr>
              <a:t>• External protective parts of the body, mucous membranes of the respiratory tract, the digestive tract, and blood vessel walls. Their integrity prevents pathogenic organisms from entering the body. </a:t>
            </a:r>
            <a:endParaRPr lang="ru-RU" sz="1600" b="0" strike="noStrike" spc="-1">
              <a:latin typeface="Arial"/>
            </a:endParaRPr>
          </a:p>
          <a:p>
            <a:pPr marL="216000" indent="-216000">
              <a:lnSpc>
                <a:spcPct val="100000"/>
              </a:lnSpc>
              <a:defRPr/>
            </a:pPr>
            <a:r>
              <a:rPr lang="en-US" sz="1600" b="0" strike="noStrike" spc="-1">
                <a:solidFill>
                  <a:srgbClr val="000000"/>
                </a:solidFill>
                <a:latin typeface="Arial"/>
                <a:ea typeface="DejaVu Sans"/>
              </a:rPr>
              <a:t>• A large amount of biologically active substances (the enzyme of saliva lysozyme, protective blood proteins, etc.). They are a chemical or biological barrier to pathogens entering the body.</a:t>
            </a:r>
            <a:endParaRPr lang="ru-RU" sz="1600" b="0" strike="noStrike" spc="-1">
              <a:latin typeface="Arial"/>
            </a:endParaRPr>
          </a:p>
          <a:p>
            <a:pPr marL="216000" indent="-216000">
              <a:lnSpc>
                <a:spcPct val="100000"/>
              </a:lnSpc>
              <a:defRPr/>
            </a:pPr>
            <a:r>
              <a:rPr lang="en-US" sz="1600" b="0" strike="noStrike" spc="-1">
                <a:solidFill>
                  <a:srgbClr val="000000"/>
                </a:solidFill>
                <a:latin typeface="Arial"/>
                <a:ea typeface="DejaVu Sans"/>
              </a:rPr>
              <a:t>• Certain types of leukocytes capable of phagocytosis (phagocytosis - (Greek φαγεῖν "devour" + κύτος "cell"), the process by which cells (specially designed blood cells and bodily tissues - phagocytes) capture and digest solid particles with a diameter of more than 0.1 microns, including bacteria and large molecular complexes). The cells of innate immunity include phagocytes (macrophages, monocytes, neutrophils, dendritic cells, mast cells), basophils, eosinophils, epithelial cells, endothelial cells, and NK cells.</a:t>
            </a:r>
            <a:endParaRPr lang="ru-RU" sz="1600" b="0" strike="noStrike" spc="-1">
              <a:latin typeface="Arial"/>
            </a:endParaRPr>
          </a:p>
          <a:p>
            <a:pPr marL="216000" indent="-216000">
              <a:lnSpc>
                <a:spcPct val="100000"/>
              </a:lnSpc>
              <a:defRPr/>
            </a:pPr>
            <a:r>
              <a:rPr lang="en-US" sz="1600" b="0" strike="noStrike" spc="-1">
                <a:solidFill>
                  <a:srgbClr val="000000"/>
                </a:solidFill>
                <a:latin typeface="Arial"/>
                <a:ea typeface="DejaVu Sans"/>
              </a:rPr>
              <a:t> </a:t>
            </a:r>
            <a:endParaRPr lang="ru-RU" sz="1600" b="0" strike="noStrike" spc="-1">
              <a:latin typeface="Arial"/>
            </a:endParaRPr>
          </a:p>
          <a:p>
            <a:pPr marL="216000" indent="-216000">
              <a:lnSpc>
                <a:spcPct val="100000"/>
              </a:lnSpc>
              <a:defRPr/>
            </a:pPr>
            <a:r>
              <a:rPr lang="en-US" sz="1600" b="0" strike="noStrike" spc="-1">
                <a:solidFill>
                  <a:srgbClr val="000000"/>
                </a:solidFill>
                <a:latin typeface="Arial"/>
                <a:ea typeface="DejaVu Sans"/>
              </a:rPr>
              <a:t>If the substance is molecularly dispersed (for example, protein, polysaccharide, or a virus), is non-toxic, and does not have physiological activity, it cannot be neutralized and excreted by the body according to the above scheme (be captured and digested). A specific (adaptive, acquired) immunity is triggered in this case. It is acquired due to the body's contact with the antigen and is characterized by the formation of immunological memory. Cellular carriers of acquired immunity are lymphocytes (T- and B-lymphocytes). Acquired (specific) immunity, in contrast to innate, is formed throughout a person's life. It can occur after a disease (active natural) or after vaccination (active artificial).</a:t>
            </a:r>
            <a:endParaRPr lang="ru-RU" sz="1600" b="0" strike="noStrike" spc="-1">
              <a:latin typeface="Arial"/>
            </a:endParaRPr>
          </a:p>
        </p:txBody>
      </p:sp>
    </p:spTree>
  </p:cSld>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4FD796FA-E766-4A54-0168-6F5152EF56C9}" type="slidenum">
              <a:rPr/>
              <a:t/>
            </a:fld>
            <a:endParaRPr/>
          </a:p>
        </p:txBody>
      </p:sp>
    </p:spTree>
  </p:cSld>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blank" userDrawn="1">
  <p:cSld name="Blank Slide">
    <p:spTree>
      <p:nvGrpSpPr>
        <p:cNvPr id="1" name=""/>
        <p:cNvGrpSpPr/>
        <p:nvPr/>
      </p:nvGrpSpPr>
      <p:grpSpPr bwMode="auto">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OverTx" userDrawn="1">
  <p:cSld name="Title, Content over Content">
    <p:spTree>
      <p:nvGrpSpPr>
        <p:cNvPr id="1" name=""/>
        <p:cNvGrpSpPr/>
        <p:nvPr/>
      </p:nvGrpSpPr>
      <p:grpSpPr bwMode="auto">
        <a:xfrm>
          <a:off x="0" y="0"/>
          <a:ext cx="0" cy="0"/>
          <a:chOff x="0" y="0"/>
          <a:chExt cx="0" cy="0"/>
        </a:xfrm>
      </p:grpSpPr>
      <p:sp>
        <p:nvSpPr>
          <p:cNvPr id="23" name="PlaceHolder 1"/>
          <p:cNvSpPr>
            <a:spLocks noGrp="1"/>
          </p:cNvSpPr>
          <p:nvPr>
            <p:ph type="title"/>
          </p:nvPr>
        </p:nvSpPr>
        <p:spPr bwMode="auto">
          <a:xfrm>
            <a:off x="1218960" y="547200"/>
            <a:ext cx="21944520" cy="2289600"/>
          </a:xfrm>
          <a:prstGeom prst="rect">
            <a:avLst/>
          </a:prstGeom>
          <a:noFill/>
          <a:ln w="0">
            <a:noFill/>
          </a:ln>
        </p:spPr>
        <p:txBody>
          <a:bodyPr lIns="0" tIns="0" rIns="0" bIns="0" anchor="ctr">
            <a:noAutofit/>
          </a:bodyPr>
          <a:lstStyle/>
          <a:p>
            <a:pPr>
              <a:defRPr/>
            </a:pPr>
            <a:endParaRPr lang="ru-RU" sz="1800" b="0" strike="noStrike" spc="-1">
              <a:solidFill>
                <a:srgbClr val="000000"/>
              </a:solidFill>
              <a:latin typeface="Arial"/>
            </a:endParaRPr>
          </a:p>
        </p:txBody>
      </p:sp>
      <p:sp>
        <p:nvSpPr>
          <p:cNvPr id="24" name="PlaceHolder 2"/>
          <p:cNvSpPr>
            <a:spLocks noGrp="1"/>
          </p:cNvSpPr>
          <p:nvPr>
            <p:ph/>
          </p:nvPr>
        </p:nvSpPr>
        <p:spPr bwMode="auto">
          <a:xfrm>
            <a:off x="1218960" y="3209400"/>
            <a:ext cx="21944520" cy="3794040"/>
          </a:xfrm>
          <a:prstGeom prst="rect">
            <a:avLst/>
          </a:prstGeom>
          <a:noFill/>
          <a:ln w="0">
            <a:noFill/>
          </a:ln>
        </p:spPr>
        <p:txBody>
          <a:bodyPr lIns="0" tIns="0" rIns="0" bIns="0" anchor="t">
            <a:normAutofit/>
          </a:bodyPr>
          <a:lstStyle/>
          <a:p>
            <a:pPr>
              <a:defRPr/>
            </a:pPr>
            <a:endParaRPr lang="ru-RU" sz="2800" b="0" strike="noStrike" spc="-1">
              <a:solidFill>
                <a:srgbClr val="000000"/>
              </a:solidFill>
              <a:latin typeface="Arial"/>
            </a:endParaRPr>
          </a:p>
        </p:txBody>
      </p:sp>
      <p:sp>
        <p:nvSpPr>
          <p:cNvPr id="25" name="PlaceHolder 3"/>
          <p:cNvSpPr>
            <a:spLocks noGrp="1"/>
          </p:cNvSpPr>
          <p:nvPr>
            <p:ph/>
          </p:nvPr>
        </p:nvSpPr>
        <p:spPr bwMode="auto">
          <a:xfrm>
            <a:off x="1218960" y="7364160"/>
            <a:ext cx="21944520" cy="3794040"/>
          </a:xfrm>
          <a:prstGeom prst="rect">
            <a:avLst/>
          </a:prstGeom>
          <a:noFill/>
          <a:ln w="0">
            <a:noFill/>
          </a:ln>
        </p:spPr>
        <p:txBody>
          <a:bodyPr lIns="0" tIns="0" rIns="0" bIns="0" anchor="t">
            <a:normAutofit/>
          </a:bodyPr>
          <a:lstStyle/>
          <a:p>
            <a:pPr>
              <a:defRPr/>
            </a:pPr>
            <a:endParaRPr lang="ru-RU" sz="28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fourObj" userDrawn="1">
  <p:cSld name="Title, 4 Content">
    <p:spTree>
      <p:nvGrpSpPr>
        <p:cNvPr id="1" name=""/>
        <p:cNvGrpSpPr/>
        <p:nvPr/>
      </p:nvGrpSpPr>
      <p:grpSpPr bwMode="auto">
        <a:xfrm>
          <a:off x="0" y="0"/>
          <a:ext cx="0" cy="0"/>
          <a:chOff x="0" y="0"/>
          <a:chExt cx="0" cy="0"/>
        </a:xfrm>
      </p:grpSpPr>
      <p:sp>
        <p:nvSpPr>
          <p:cNvPr id="26" name="PlaceHolder 1"/>
          <p:cNvSpPr>
            <a:spLocks noGrp="1"/>
          </p:cNvSpPr>
          <p:nvPr>
            <p:ph type="title"/>
          </p:nvPr>
        </p:nvSpPr>
        <p:spPr bwMode="auto">
          <a:xfrm>
            <a:off x="1218960" y="547200"/>
            <a:ext cx="21944520" cy="2289600"/>
          </a:xfrm>
          <a:prstGeom prst="rect">
            <a:avLst/>
          </a:prstGeom>
          <a:noFill/>
          <a:ln w="0">
            <a:noFill/>
          </a:ln>
        </p:spPr>
        <p:txBody>
          <a:bodyPr lIns="0" tIns="0" rIns="0" bIns="0" anchor="ctr">
            <a:noAutofit/>
          </a:bodyPr>
          <a:lstStyle/>
          <a:p>
            <a:pPr>
              <a:defRPr/>
            </a:pPr>
            <a:endParaRPr lang="ru-RU" sz="1800" b="0" strike="noStrike" spc="-1">
              <a:solidFill>
                <a:srgbClr val="000000"/>
              </a:solidFill>
              <a:latin typeface="Arial"/>
            </a:endParaRPr>
          </a:p>
        </p:txBody>
      </p:sp>
      <p:sp>
        <p:nvSpPr>
          <p:cNvPr id="27" name="PlaceHolder 2"/>
          <p:cNvSpPr>
            <a:spLocks noGrp="1"/>
          </p:cNvSpPr>
          <p:nvPr>
            <p:ph/>
          </p:nvPr>
        </p:nvSpPr>
        <p:spPr bwMode="auto">
          <a:xfrm>
            <a:off x="1218960" y="3209400"/>
            <a:ext cx="10708920" cy="3794040"/>
          </a:xfrm>
          <a:prstGeom prst="rect">
            <a:avLst/>
          </a:prstGeom>
          <a:noFill/>
          <a:ln w="0">
            <a:noFill/>
          </a:ln>
        </p:spPr>
        <p:txBody>
          <a:bodyPr lIns="0" tIns="0" rIns="0" bIns="0" anchor="t">
            <a:normAutofit/>
          </a:bodyPr>
          <a:lstStyle/>
          <a:p>
            <a:pPr>
              <a:defRPr/>
            </a:pPr>
            <a:endParaRPr lang="ru-RU" sz="2800" b="0" strike="noStrike" spc="-1">
              <a:solidFill>
                <a:srgbClr val="000000"/>
              </a:solidFill>
              <a:latin typeface="Arial"/>
            </a:endParaRPr>
          </a:p>
        </p:txBody>
      </p:sp>
      <p:sp>
        <p:nvSpPr>
          <p:cNvPr id="28" name="PlaceHolder 3"/>
          <p:cNvSpPr>
            <a:spLocks noGrp="1"/>
          </p:cNvSpPr>
          <p:nvPr>
            <p:ph/>
          </p:nvPr>
        </p:nvSpPr>
        <p:spPr bwMode="auto">
          <a:xfrm>
            <a:off x="12463560" y="3209400"/>
            <a:ext cx="10708920" cy="3794040"/>
          </a:xfrm>
          <a:prstGeom prst="rect">
            <a:avLst/>
          </a:prstGeom>
          <a:noFill/>
          <a:ln w="0">
            <a:noFill/>
          </a:ln>
        </p:spPr>
        <p:txBody>
          <a:bodyPr lIns="0" tIns="0" rIns="0" bIns="0" anchor="t">
            <a:normAutofit/>
          </a:bodyPr>
          <a:lstStyle/>
          <a:p>
            <a:pPr>
              <a:defRPr/>
            </a:pPr>
            <a:endParaRPr lang="ru-RU" sz="2800" b="0" strike="noStrike" spc="-1">
              <a:solidFill>
                <a:srgbClr val="000000"/>
              </a:solidFill>
              <a:latin typeface="Arial"/>
            </a:endParaRPr>
          </a:p>
        </p:txBody>
      </p:sp>
      <p:sp>
        <p:nvSpPr>
          <p:cNvPr id="29" name="PlaceHolder 4"/>
          <p:cNvSpPr>
            <a:spLocks noGrp="1"/>
          </p:cNvSpPr>
          <p:nvPr>
            <p:ph/>
          </p:nvPr>
        </p:nvSpPr>
        <p:spPr bwMode="auto">
          <a:xfrm>
            <a:off x="1218960" y="7364160"/>
            <a:ext cx="10708920" cy="3794040"/>
          </a:xfrm>
          <a:prstGeom prst="rect">
            <a:avLst/>
          </a:prstGeom>
          <a:noFill/>
          <a:ln w="0">
            <a:noFill/>
          </a:ln>
        </p:spPr>
        <p:txBody>
          <a:bodyPr lIns="0" tIns="0" rIns="0" bIns="0" anchor="t">
            <a:normAutofit/>
          </a:bodyPr>
          <a:lstStyle/>
          <a:p>
            <a:pPr>
              <a:defRPr/>
            </a:pPr>
            <a:endParaRPr lang="ru-RU" sz="2800" b="0" strike="noStrike" spc="-1">
              <a:solidFill>
                <a:srgbClr val="000000"/>
              </a:solidFill>
              <a:latin typeface="Arial"/>
            </a:endParaRPr>
          </a:p>
        </p:txBody>
      </p:sp>
      <p:sp>
        <p:nvSpPr>
          <p:cNvPr id="30" name="PlaceHolder 5"/>
          <p:cNvSpPr>
            <a:spLocks noGrp="1"/>
          </p:cNvSpPr>
          <p:nvPr>
            <p:ph/>
          </p:nvPr>
        </p:nvSpPr>
        <p:spPr bwMode="auto">
          <a:xfrm>
            <a:off x="12463560" y="7364160"/>
            <a:ext cx="10708920" cy="3794040"/>
          </a:xfrm>
          <a:prstGeom prst="rect">
            <a:avLst/>
          </a:prstGeom>
          <a:noFill/>
          <a:ln w="0">
            <a:noFill/>
          </a:ln>
        </p:spPr>
        <p:txBody>
          <a:bodyPr lIns="0" tIns="0" rIns="0" bIns="0" anchor="t">
            <a:normAutofit/>
          </a:bodyPr>
          <a:lstStyle/>
          <a:p>
            <a:pPr>
              <a:defRPr/>
            </a:pPr>
            <a:endParaRPr lang="ru-RU" sz="28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blank" userDrawn="1">
  <p:cSld name="Title, 6 Content">
    <p:spTree>
      <p:nvGrpSpPr>
        <p:cNvPr id="1" name=""/>
        <p:cNvGrpSpPr/>
        <p:nvPr/>
      </p:nvGrpSpPr>
      <p:grpSpPr bwMode="auto">
        <a:xfrm>
          <a:off x="0" y="0"/>
          <a:ext cx="0" cy="0"/>
          <a:chOff x="0" y="0"/>
          <a:chExt cx="0" cy="0"/>
        </a:xfrm>
      </p:grpSpPr>
      <p:sp>
        <p:nvSpPr>
          <p:cNvPr id="31" name="PlaceHolder 1"/>
          <p:cNvSpPr>
            <a:spLocks noGrp="1"/>
          </p:cNvSpPr>
          <p:nvPr>
            <p:ph type="title"/>
          </p:nvPr>
        </p:nvSpPr>
        <p:spPr bwMode="auto">
          <a:xfrm>
            <a:off x="1218960" y="547200"/>
            <a:ext cx="21944520" cy="2289600"/>
          </a:xfrm>
          <a:prstGeom prst="rect">
            <a:avLst/>
          </a:prstGeom>
          <a:noFill/>
          <a:ln w="0">
            <a:noFill/>
          </a:ln>
        </p:spPr>
        <p:txBody>
          <a:bodyPr lIns="0" tIns="0" rIns="0" bIns="0" anchor="ctr">
            <a:noAutofit/>
          </a:bodyPr>
          <a:lstStyle/>
          <a:p>
            <a:pPr>
              <a:defRPr/>
            </a:pPr>
            <a:endParaRPr lang="ru-RU" sz="1800" b="0" strike="noStrike" spc="-1">
              <a:solidFill>
                <a:srgbClr val="000000"/>
              </a:solidFill>
              <a:latin typeface="Arial"/>
            </a:endParaRPr>
          </a:p>
        </p:txBody>
      </p:sp>
      <p:sp>
        <p:nvSpPr>
          <p:cNvPr id="32" name="PlaceHolder 2"/>
          <p:cNvSpPr>
            <a:spLocks noGrp="1"/>
          </p:cNvSpPr>
          <p:nvPr>
            <p:ph/>
          </p:nvPr>
        </p:nvSpPr>
        <p:spPr bwMode="auto">
          <a:xfrm>
            <a:off x="1218960" y="3209400"/>
            <a:ext cx="7065720" cy="3794040"/>
          </a:xfrm>
          <a:prstGeom prst="rect">
            <a:avLst/>
          </a:prstGeom>
          <a:noFill/>
          <a:ln w="0">
            <a:noFill/>
          </a:ln>
        </p:spPr>
        <p:txBody>
          <a:bodyPr lIns="0" tIns="0" rIns="0" bIns="0" anchor="t">
            <a:normAutofit/>
          </a:bodyPr>
          <a:lstStyle/>
          <a:p>
            <a:pPr>
              <a:defRPr/>
            </a:pPr>
            <a:endParaRPr lang="ru-RU" sz="2800" b="0" strike="noStrike" spc="-1">
              <a:solidFill>
                <a:srgbClr val="000000"/>
              </a:solidFill>
              <a:latin typeface="Arial"/>
            </a:endParaRPr>
          </a:p>
        </p:txBody>
      </p:sp>
      <p:sp>
        <p:nvSpPr>
          <p:cNvPr id="33" name="PlaceHolder 3"/>
          <p:cNvSpPr>
            <a:spLocks noGrp="1"/>
          </p:cNvSpPr>
          <p:nvPr>
            <p:ph/>
          </p:nvPr>
        </p:nvSpPr>
        <p:spPr bwMode="auto">
          <a:xfrm>
            <a:off x="8638200" y="3209400"/>
            <a:ext cx="7065720" cy="3794040"/>
          </a:xfrm>
          <a:prstGeom prst="rect">
            <a:avLst/>
          </a:prstGeom>
          <a:noFill/>
          <a:ln w="0">
            <a:noFill/>
          </a:ln>
        </p:spPr>
        <p:txBody>
          <a:bodyPr lIns="0" tIns="0" rIns="0" bIns="0" anchor="t">
            <a:normAutofit/>
          </a:bodyPr>
          <a:lstStyle/>
          <a:p>
            <a:pPr>
              <a:defRPr/>
            </a:pPr>
            <a:endParaRPr lang="ru-RU" sz="2800" b="0" strike="noStrike" spc="-1">
              <a:solidFill>
                <a:srgbClr val="000000"/>
              </a:solidFill>
              <a:latin typeface="Arial"/>
            </a:endParaRPr>
          </a:p>
        </p:txBody>
      </p:sp>
      <p:sp>
        <p:nvSpPr>
          <p:cNvPr id="34" name="PlaceHolder 4"/>
          <p:cNvSpPr>
            <a:spLocks noGrp="1"/>
          </p:cNvSpPr>
          <p:nvPr>
            <p:ph/>
          </p:nvPr>
        </p:nvSpPr>
        <p:spPr bwMode="auto">
          <a:xfrm>
            <a:off x="16057800" y="3209400"/>
            <a:ext cx="7065720" cy="3794040"/>
          </a:xfrm>
          <a:prstGeom prst="rect">
            <a:avLst/>
          </a:prstGeom>
          <a:noFill/>
          <a:ln w="0">
            <a:noFill/>
          </a:ln>
        </p:spPr>
        <p:txBody>
          <a:bodyPr lIns="0" tIns="0" rIns="0" bIns="0" anchor="t">
            <a:normAutofit/>
          </a:bodyPr>
          <a:lstStyle/>
          <a:p>
            <a:pPr>
              <a:defRPr/>
            </a:pPr>
            <a:endParaRPr lang="ru-RU" sz="2800" b="0" strike="noStrike" spc="-1">
              <a:solidFill>
                <a:srgbClr val="000000"/>
              </a:solidFill>
              <a:latin typeface="Arial"/>
            </a:endParaRPr>
          </a:p>
        </p:txBody>
      </p:sp>
      <p:sp>
        <p:nvSpPr>
          <p:cNvPr id="35" name="PlaceHolder 5"/>
          <p:cNvSpPr>
            <a:spLocks noGrp="1"/>
          </p:cNvSpPr>
          <p:nvPr>
            <p:ph/>
          </p:nvPr>
        </p:nvSpPr>
        <p:spPr bwMode="auto">
          <a:xfrm>
            <a:off x="1218960" y="7364160"/>
            <a:ext cx="7065720" cy="3794040"/>
          </a:xfrm>
          <a:prstGeom prst="rect">
            <a:avLst/>
          </a:prstGeom>
          <a:noFill/>
          <a:ln w="0">
            <a:noFill/>
          </a:ln>
        </p:spPr>
        <p:txBody>
          <a:bodyPr lIns="0" tIns="0" rIns="0" bIns="0" anchor="t">
            <a:normAutofit/>
          </a:bodyPr>
          <a:lstStyle/>
          <a:p>
            <a:pPr>
              <a:defRPr/>
            </a:pPr>
            <a:endParaRPr lang="ru-RU" sz="2800" b="0" strike="noStrike" spc="-1">
              <a:solidFill>
                <a:srgbClr val="000000"/>
              </a:solidFill>
              <a:latin typeface="Arial"/>
            </a:endParaRPr>
          </a:p>
        </p:txBody>
      </p:sp>
      <p:sp>
        <p:nvSpPr>
          <p:cNvPr id="36" name="PlaceHolder 6"/>
          <p:cNvSpPr>
            <a:spLocks noGrp="1"/>
          </p:cNvSpPr>
          <p:nvPr>
            <p:ph/>
          </p:nvPr>
        </p:nvSpPr>
        <p:spPr bwMode="auto">
          <a:xfrm>
            <a:off x="8638200" y="7364160"/>
            <a:ext cx="7065720" cy="3794040"/>
          </a:xfrm>
          <a:prstGeom prst="rect">
            <a:avLst/>
          </a:prstGeom>
          <a:noFill/>
          <a:ln w="0">
            <a:noFill/>
          </a:ln>
        </p:spPr>
        <p:txBody>
          <a:bodyPr lIns="0" tIns="0" rIns="0" bIns="0" anchor="t">
            <a:normAutofit/>
          </a:bodyPr>
          <a:lstStyle/>
          <a:p>
            <a:pPr>
              <a:defRPr/>
            </a:pPr>
            <a:endParaRPr lang="ru-RU" sz="2800" b="0" strike="noStrike" spc="-1">
              <a:solidFill>
                <a:srgbClr val="000000"/>
              </a:solidFill>
              <a:latin typeface="Arial"/>
            </a:endParaRPr>
          </a:p>
        </p:txBody>
      </p:sp>
      <p:sp>
        <p:nvSpPr>
          <p:cNvPr id="37" name="PlaceHolder 7"/>
          <p:cNvSpPr>
            <a:spLocks noGrp="1"/>
          </p:cNvSpPr>
          <p:nvPr>
            <p:ph/>
          </p:nvPr>
        </p:nvSpPr>
        <p:spPr bwMode="auto">
          <a:xfrm>
            <a:off x="16057800" y="7364160"/>
            <a:ext cx="7065720" cy="3794040"/>
          </a:xfrm>
          <a:prstGeom prst="rect">
            <a:avLst/>
          </a:prstGeom>
          <a:noFill/>
          <a:ln w="0">
            <a:noFill/>
          </a:ln>
        </p:spPr>
        <p:txBody>
          <a:bodyPr lIns="0" tIns="0" rIns="0" bIns="0" anchor="t">
            <a:normAutofit/>
          </a:bodyPr>
          <a:lstStyle/>
          <a:p>
            <a:pPr>
              <a:defRPr/>
            </a:pPr>
            <a:endParaRPr lang="ru-RU" sz="28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blank" userDrawn="1">
  <p:cSld name="Blank Slide">
    <p:spTree>
      <p:nvGrpSpPr>
        <p:cNvPr id="1" name=""/>
        <p:cNvGrpSpPr/>
        <p:nvPr/>
      </p:nvGrpSpPr>
      <p:grpSpPr bwMode="auto">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x" userDrawn="1">
  <p:cSld name="Title Slide">
    <p:spTree>
      <p:nvGrpSpPr>
        <p:cNvPr id="1" name=""/>
        <p:cNvGrpSpPr/>
        <p:nvPr/>
      </p:nvGrpSpPr>
      <p:grpSpPr bwMode="auto">
        <a:xfrm>
          <a:off x="0" y="0"/>
          <a:ext cx="0" cy="0"/>
          <a:chOff x="0" y="0"/>
          <a:chExt cx="0" cy="0"/>
        </a:xfrm>
      </p:grpSpPr>
      <p:sp>
        <p:nvSpPr>
          <p:cNvPr id="40" name="PlaceHolder 1"/>
          <p:cNvSpPr>
            <a:spLocks noGrp="1"/>
          </p:cNvSpPr>
          <p:nvPr>
            <p:ph type="title"/>
          </p:nvPr>
        </p:nvSpPr>
        <p:spPr bwMode="auto">
          <a:xfrm>
            <a:off x="1218960" y="547200"/>
            <a:ext cx="21944520" cy="2289600"/>
          </a:xfrm>
          <a:prstGeom prst="rect">
            <a:avLst/>
          </a:prstGeom>
          <a:noFill/>
          <a:ln w="0">
            <a:noFill/>
          </a:ln>
        </p:spPr>
        <p:txBody>
          <a:bodyPr lIns="0" tIns="0" rIns="0" bIns="0" anchor="ctr">
            <a:noAutofit/>
          </a:bodyPr>
          <a:lstStyle/>
          <a:p>
            <a:pPr>
              <a:defRPr/>
            </a:pPr>
            <a:endParaRPr lang="ru-RU" sz="1800" b="0" strike="noStrike" spc="-1">
              <a:solidFill>
                <a:srgbClr val="000000"/>
              </a:solidFill>
              <a:latin typeface="Arial"/>
            </a:endParaRPr>
          </a:p>
        </p:txBody>
      </p:sp>
      <p:sp>
        <p:nvSpPr>
          <p:cNvPr id="41" name="PlaceHolder 2"/>
          <p:cNvSpPr>
            <a:spLocks noGrp="1"/>
          </p:cNvSpPr>
          <p:nvPr>
            <p:ph type="subTitle"/>
          </p:nvPr>
        </p:nvSpPr>
        <p:spPr bwMode="auto">
          <a:xfrm>
            <a:off x="1218960" y="3209400"/>
            <a:ext cx="21944520" cy="7954560"/>
          </a:xfrm>
          <a:prstGeom prst="rect">
            <a:avLst/>
          </a:prstGeom>
          <a:noFill/>
          <a:ln w="0">
            <a:noFill/>
          </a:ln>
        </p:spPr>
        <p:txBody>
          <a:bodyPr lIns="0" tIns="0" rIns="0" bIns="0" anchor="ctr">
            <a:noAutofit/>
          </a:bodyPr>
          <a:lstStyle/>
          <a:p>
            <a:pPr algn="ctr">
              <a:defRPr/>
            </a:pPr>
            <a:endParaRPr lang="ru-RU"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Title, Content">
    <p:spTree>
      <p:nvGrpSpPr>
        <p:cNvPr id="1" name=""/>
        <p:cNvGrpSpPr/>
        <p:nvPr/>
      </p:nvGrpSpPr>
      <p:grpSpPr bwMode="auto">
        <a:xfrm>
          <a:off x="0" y="0"/>
          <a:ext cx="0" cy="0"/>
          <a:chOff x="0" y="0"/>
          <a:chExt cx="0" cy="0"/>
        </a:xfrm>
      </p:grpSpPr>
      <p:sp>
        <p:nvSpPr>
          <p:cNvPr id="42" name="PlaceHolder 1"/>
          <p:cNvSpPr>
            <a:spLocks noGrp="1"/>
          </p:cNvSpPr>
          <p:nvPr>
            <p:ph type="title"/>
          </p:nvPr>
        </p:nvSpPr>
        <p:spPr bwMode="auto">
          <a:xfrm>
            <a:off x="1218960" y="547200"/>
            <a:ext cx="21944520" cy="2289600"/>
          </a:xfrm>
          <a:prstGeom prst="rect">
            <a:avLst/>
          </a:prstGeom>
          <a:noFill/>
          <a:ln w="0">
            <a:noFill/>
          </a:ln>
        </p:spPr>
        <p:txBody>
          <a:bodyPr lIns="0" tIns="0" rIns="0" bIns="0" anchor="ctr">
            <a:noAutofit/>
          </a:bodyPr>
          <a:lstStyle/>
          <a:p>
            <a:pPr>
              <a:defRPr/>
            </a:pPr>
            <a:endParaRPr lang="ru-RU" sz="1800" b="0" strike="noStrike" spc="-1">
              <a:solidFill>
                <a:srgbClr val="000000"/>
              </a:solidFill>
              <a:latin typeface="Arial"/>
            </a:endParaRPr>
          </a:p>
        </p:txBody>
      </p:sp>
      <p:sp>
        <p:nvSpPr>
          <p:cNvPr id="43" name="PlaceHolder 2"/>
          <p:cNvSpPr>
            <a:spLocks noGrp="1"/>
          </p:cNvSpPr>
          <p:nvPr>
            <p:ph/>
          </p:nvPr>
        </p:nvSpPr>
        <p:spPr bwMode="auto">
          <a:xfrm>
            <a:off x="1218960" y="3209400"/>
            <a:ext cx="21944520" cy="7954560"/>
          </a:xfrm>
          <a:prstGeom prst="rect">
            <a:avLst/>
          </a:prstGeom>
          <a:noFill/>
          <a:ln w="0">
            <a:noFill/>
          </a:ln>
        </p:spPr>
        <p:txBody>
          <a:bodyPr lIns="0" tIns="0" rIns="0" bIns="0" anchor="t">
            <a:normAutofit/>
          </a:bodyPr>
          <a:lstStyle/>
          <a:p>
            <a:pPr>
              <a:defRPr/>
            </a:pPr>
            <a:endParaRPr lang="ru-RU" sz="2800" b="0" strike="noStrike" spc="-1">
              <a:solidFill>
                <a:srgbClr val="000000"/>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Obj" userDrawn="1">
  <p:cSld name="Title, 2 Content">
    <p:spTree>
      <p:nvGrpSpPr>
        <p:cNvPr id="1" name=""/>
        <p:cNvGrpSpPr/>
        <p:nvPr/>
      </p:nvGrpSpPr>
      <p:grpSpPr bwMode="auto">
        <a:xfrm>
          <a:off x="0" y="0"/>
          <a:ext cx="0" cy="0"/>
          <a:chOff x="0" y="0"/>
          <a:chExt cx="0" cy="0"/>
        </a:xfrm>
      </p:grpSpPr>
      <p:sp>
        <p:nvSpPr>
          <p:cNvPr id="44" name="PlaceHolder 1"/>
          <p:cNvSpPr>
            <a:spLocks noGrp="1"/>
          </p:cNvSpPr>
          <p:nvPr>
            <p:ph type="title"/>
          </p:nvPr>
        </p:nvSpPr>
        <p:spPr bwMode="auto">
          <a:xfrm>
            <a:off x="1218960" y="547200"/>
            <a:ext cx="21944520" cy="2289600"/>
          </a:xfrm>
          <a:prstGeom prst="rect">
            <a:avLst/>
          </a:prstGeom>
          <a:noFill/>
          <a:ln w="0">
            <a:noFill/>
          </a:ln>
        </p:spPr>
        <p:txBody>
          <a:bodyPr lIns="0" tIns="0" rIns="0" bIns="0" anchor="ctr">
            <a:noAutofit/>
          </a:bodyPr>
          <a:lstStyle/>
          <a:p>
            <a:pPr>
              <a:defRPr/>
            </a:pPr>
            <a:endParaRPr lang="ru-RU" sz="1800" b="0" strike="noStrike" spc="-1">
              <a:solidFill>
                <a:srgbClr val="000000"/>
              </a:solidFill>
              <a:latin typeface="Arial"/>
            </a:endParaRPr>
          </a:p>
        </p:txBody>
      </p:sp>
      <p:sp>
        <p:nvSpPr>
          <p:cNvPr id="45" name="PlaceHolder 2"/>
          <p:cNvSpPr>
            <a:spLocks noGrp="1"/>
          </p:cNvSpPr>
          <p:nvPr>
            <p:ph/>
          </p:nvPr>
        </p:nvSpPr>
        <p:spPr bwMode="auto">
          <a:xfrm>
            <a:off x="1218960" y="3209400"/>
            <a:ext cx="10708920" cy="7954560"/>
          </a:xfrm>
          <a:prstGeom prst="rect">
            <a:avLst/>
          </a:prstGeom>
          <a:noFill/>
          <a:ln w="0">
            <a:noFill/>
          </a:ln>
        </p:spPr>
        <p:txBody>
          <a:bodyPr lIns="0" tIns="0" rIns="0" bIns="0" anchor="t">
            <a:normAutofit/>
          </a:bodyPr>
          <a:lstStyle/>
          <a:p>
            <a:pPr>
              <a:defRPr/>
            </a:pPr>
            <a:endParaRPr lang="ru-RU" sz="2800" b="0" strike="noStrike" spc="-1">
              <a:solidFill>
                <a:srgbClr val="000000"/>
              </a:solidFill>
              <a:latin typeface="Arial"/>
            </a:endParaRPr>
          </a:p>
        </p:txBody>
      </p:sp>
      <p:sp>
        <p:nvSpPr>
          <p:cNvPr id="46" name="PlaceHolder 3"/>
          <p:cNvSpPr>
            <a:spLocks noGrp="1"/>
          </p:cNvSpPr>
          <p:nvPr>
            <p:ph/>
          </p:nvPr>
        </p:nvSpPr>
        <p:spPr bwMode="auto">
          <a:xfrm>
            <a:off x="12463560" y="3209400"/>
            <a:ext cx="10708920" cy="7954560"/>
          </a:xfrm>
          <a:prstGeom prst="rect">
            <a:avLst/>
          </a:prstGeom>
          <a:noFill/>
          <a:ln w="0">
            <a:noFill/>
          </a:ln>
        </p:spPr>
        <p:txBody>
          <a:bodyPr lIns="0" tIns="0" rIns="0" bIns="0" anchor="t">
            <a:normAutofit/>
          </a:bodyPr>
          <a:lstStyle/>
          <a:p>
            <a:pPr>
              <a:defRPr/>
            </a:pPr>
            <a:endParaRPr lang="ru-RU" sz="2800" b="0" strike="noStrike" spc="-1">
              <a:solidFill>
                <a:srgbClr val="00000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Only" userDrawn="1">
  <p:cSld name="Title Only">
    <p:spTree>
      <p:nvGrpSpPr>
        <p:cNvPr id="1" name=""/>
        <p:cNvGrpSpPr/>
        <p:nvPr/>
      </p:nvGrpSpPr>
      <p:grpSpPr bwMode="auto">
        <a:xfrm>
          <a:off x="0" y="0"/>
          <a:ext cx="0" cy="0"/>
          <a:chOff x="0" y="0"/>
          <a:chExt cx="0" cy="0"/>
        </a:xfrm>
      </p:grpSpPr>
      <p:sp>
        <p:nvSpPr>
          <p:cNvPr id="47" name="PlaceHolder 1"/>
          <p:cNvSpPr>
            <a:spLocks noGrp="1"/>
          </p:cNvSpPr>
          <p:nvPr>
            <p:ph type="title"/>
          </p:nvPr>
        </p:nvSpPr>
        <p:spPr bwMode="auto">
          <a:xfrm>
            <a:off x="1218960" y="547200"/>
            <a:ext cx="21944520" cy="2289600"/>
          </a:xfrm>
          <a:prstGeom prst="rect">
            <a:avLst/>
          </a:prstGeom>
          <a:noFill/>
          <a:ln w="0">
            <a:noFill/>
          </a:ln>
        </p:spPr>
        <p:txBody>
          <a:bodyPr lIns="0" tIns="0" rIns="0" bIns="0" anchor="ctr">
            <a:noAutofit/>
          </a:bodyPr>
          <a:lstStyle/>
          <a:p>
            <a:pPr>
              <a:defRPr/>
            </a:pPr>
            <a:endParaRPr lang="ru-RU" sz="18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Only" userDrawn="1">
  <p:cSld name="Centered Text">
    <p:spTree>
      <p:nvGrpSpPr>
        <p:cNvPr id="1" name=""/>
        <p:cNvGrpSpPr/>
        <p:nvPr/>
      </p:nvGrpSpPr>
      <p:grpSpPr bwMode="auto">
        <a:xfrm>
          <a:off x="0" y="0"/>
          <a:ext cx="0" cy="0"/>
          <a:chOff x="0" y="0"/>
          <a:chExt cx="0" cy="0"/>
        </a:xfrm>
      </p:grpSpPr>
      <p:sp>
        <p:nvSpPr>
          <p:cNvPr id="48" name="PlaceHolder 1"/>
          <p:cNvSpPr>
            <a:spLocks noGrp="1"/>
          </p:cNvSpPr>
          <p:nvPr>
            <p:ph type="subTitle"/>
          </p:nvPr>
        </p:nvSpPr>
        <p:spPr bwMode="auto">
          <a:xfrm>
            <a:off x="1218960" y="547200"/>
            <a:ext cx="21944520" cy="10614600"/>
          </a:xfrm>
          <a:prstGeom prst="rect">
            <a:avLst/>
          </a:prstGeom>
          <a:noFill/>
          <a:ln w="0">
            <a:noFill/>
          </a:ln>
        </p:spPr>
        <p:txBody>
          <a:bodyPr lIns="0" tIns="0" rIns="0" bIns="0" anchor="ctr">
            <a:noAutofit/>
          </a:bodyPr>
          <a:lstStyle/>
          <a:p>
            <a:pPr algn="ctr">
              <a:defRPr/>
            </a:pPr>
            <a:endParaRPr lang="ru-RU"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ObjAndObj" userDrawn="1">
  <p:cSld name="Title, 2 Content and Content">
    <p:spTree>
      <p:nvGrpSpPr>
        <p:cNvPr id="1" name=""/>
        <p:cNvGrpSpPr/>
        <p:nvPr/>
      </p:nvGrpSpPr>
      <p:grpSpPr bwMode="auto">
        <a:xfrm>
          <a:off x="0" y="0"/>
          <a:ext cx="0" cy="0"/>
          <a:chOff x="0" y="0"/>
          <a:chExt cx="0" cy="0"/>
        </a:xfrm>
      </p:grpSpPr>
      <p:sp>
        <p:nvSpPr>
          <p:cNvPr id="49" name="PlaceHolder 1"/>
          <p:cNvSpPr>
            <a:spLocks noGrp="1"/>
          </p:cNvSpPr>
          <p:nvPr>
            <p:ph type="title"/>
          </p:nvPr>
        </p:nvSpPr>
        <p:spPr bwMode="auto">
          <a:xfrm>
            <a:off x="1218960" y="547200"/>
            <a:ext cx="21944520" cy="2289600"/>
          </a:xfrm>
          <a:prstGeom prst="rect">
            <a:avLst/>
          </a:prstGeom>
          <a:noFill/>
          <a:ln w="0">
            <a:noFill/>
          </a:ln>
        </p:spPr>
        <p:txBody>
          <a:bodyPr lIns="0" tIns="0" rIns="0" bIns="0" anchor="ctr">
            <a:noAutofit/>
          </a:bodyPr>
          <a:lstStyle/>
          <a:p>
            <a:pPr>
              <a:defRPr/>
            </a:pPr>
            <a:endParaRPr lang="ru-RU" sz="1800" b="0" strike="noStrike" spc="-1">
              <a:solidFill>
                <a:srgbClr val="000000"/>
              </a:solidFill>
              <a:latin typeface="Arial"/>
            </a:endParaRPr>
          </a:p>
        </p:txBody>
      </p:sp>
      <p:sp>
        <p:nvSpPr>
          <p:cNvPr id="50" name="PlaceHolder 2"/>
          <p:cNvSpPr>
            <a:spLocks noGrp="1"/>
          </p:cNvSpPr>
          <p:nvPr>
            <p:ph/>
          </p:nvPr>
        </p:nvSpPr>
        <p:spPr bwMode="auto">
          <a:xfrm>
            <a:off x="1218960" y="3209400"/>
            <a:ext cx="10708920" cy="3794040"/>
          </a:xfrm>
          <a:prstGeom prst="rect">
            <a:avLst/>
          </a:prstGeom>
          <a:noFill/>
          <a:ln w="0">
            <a:noFill/>
          </a:ln>
        </p:spPr>
        <p:txBody>
          <a:bodyPr lIns="0" tIns="0" rIns="0" bIns="0" anchor="t">
            <a:normAutofit/>
          </a:bodyPr>
          <a:lstStyle/>
          <a:p>
            <a:pPr>
              <a:defRPr/>
            </a:pPr>
            <a:endParaRPr lang="ru-RU" sz="2800" b="0" strike="noStrike" spc="-1">
              <a:solidFill>
                <a:srgbClr val="000000"/>
              </a:solidFill>
              <a:latin typeface="Arial"/>
            </a:endParaRPr>
          </a:p>
        </p:txBody>
      </p:sp>
      <p:sp>
        <p:nvSpPr>
          <p:cNvPr id="51" name="PlaceHolder 3"/>
          <p:cNvSpPr>
            <a:spLocks noGrp="1"/>
          </p:cNvSpPr>
          <p:nvPr>
            <p:ph/>
          </p:nvPr>
        </p:nvSpPr>
        <p:spPr bwMode="auto">
          <a:xfrm>
            <a:off x="12463560" y="3209400"/>
            <a:ext cx="10708920" cy="7954560"/>
          </a:xfrm>
          <a:prstGeom prst="rect">
            <a:avLst/>
          </a:prstGeom>
          <a:noFill/>
          <a:ln w="0">
            <a:noFill/>
          </a:ln>
        </p:spPr>
        <p:txBody>
          <a:bodyPr lIns="0" tIns="0" rIns="0" bIns="0" anchor="t">
            <a:normAutofit/>
          </a:bodyPr>
          <a:lstStyle/>
          <a:p>
            <a:pPr>
              <a:defRPr/>
            </a:pPr>
            <a:endParaRPr lang="ru-RU" sz="2800" b="0" strike="noStrike" spc="-1">
              <a:solidFill>
                <a:srgbClr val="000000"/>
              </a:solidFill>
              <a:latin typeface="Arial"/>
            </a:endParaRPr>
          </a:p>
        </p:txBody>
      </p:sp>
      <p:sp>
        <p:nvSpPr>
          <p:cNvPr id="52" name="PlaceHolder 4"/>
          <p:cNvSpPr>
            <a:spLocks noGrp="1"/>
          </p:cNvSpPr>
          <p:nvPr>
            <p:ph/>
          </p:nvPr>
        </p:nvSpPr>
        <p:spPr bwMode="auto">
          <a:xfrm>
            <a:off x="1218960" y="7364160"/>
            <a:ext cx="10708920" cy="3794040"/>
          </a:xfrm>
          <a:prstGeom prst="rect">
            <a:avLst/>
          </a:prstGeom>
          <a:noFill/>
          <a:ln w="0">
            <a:noFill/>
          </a:ln>
        </p:spPr>
        <p:txBody>
          <a:bodyPr lIns="0" tIns="0" rIns="0" bIns="0" anchor="t">
            <a:normAutofit/>
          </a:bodyPr>
          <a:lstStyle/>
          <a:p>
            <a:pPr>
              <a:defRPr/>
            </a:pPr>
            <a:endParaRPr lang="ru-RU" sz="28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x" userDrawn="1">
  <p:cSld name="Title Slide">
    <p:spTree>
      <p:nvGrpSpPr>
        <p:cNvPr id="1" name=""/>
        <p:cNvGrpSpPr/>
        <p:nvPr/>
      </p:nvGrpSpPr>
      <p:grpSpPr bwMode="auto">
        <a:xfrm>
          <a:off x="0" y="0"/>
          <a:ext cx="0" cy="0"/>
          <a:chOff x="0" y="0"/>
          <a:chExt cx="0" cy="0"/>
        </a:xfrm>
      </p:grpSpPr>
      <p:sp>
        <p:nvSpPr>
          <p:cNvPr id="2" name="PlaceHolder 1"/>
          <p:cNvSpPr>
            <a:spLocks noGrp="1"/>
          </p:cNvSpPr>
          <p:nvPr>
            <p:ph type="title"/>
          </p:nvPr>
        </p:nvSpPr>
        <p:spPr bwMode="auto">
          <a:xfrm>
            <a:off x="1218960" y="547200"/>
            <a:ext cx="21944520" cy="2289600"/>
          </a:xfrm>
          <a:prstGeom prst="rect">
            <a:avLst/>
          </a:prstGeom>
          <a:noFill/>
          <a:ln w="0">
            <a:noFill/>
          </a:ln>
        </p:spPr>
        <p:txBody>
          <a:bodyPr lIns="0" tIns="0" rIns="0" bIns="0" anchor="ctr">
            <a:noAutofit/>
          </a:bodyPr>
          <a:lstStyle/>
          <a:p>
            <a:pPr>
              <a:defRPr/>
            </a:pPr>
            <a:endParaRPr lang="ru-RU" sz="1800" b="0" strike="noStrike" spc="-1">
              <a:solidFill>
                <a:srgbClr val="000000"/>
              </a:solidFill>
              <a:latin typeface="Arial"/>
            </a:endParaRPr>
          </a:p>
        </p:txBody>
      </p:sp>
      <p:sp>
        <p:nvSpPr>
          <p:cNvPr id="3" name="PlaceHolder 2"/>
          <p:cNvSpPr>
            <a:spLocks noGrp="1"/>
          </p:cNvSpPr>
          <p:nvPr>
            <p:ph type="subTitle"/>
          </p:nvPr>
        </p:nvSpPr>
        <p:spPr bwMode="auto">
          <a:xfrm>
            <a:off x="1218960" y="3209400"/>
            <a:ext cx="21944520" cy="7954560"/>
          </a:xfrm>
          <a:prstGeom prst="rect">
            <a:avLst/>
          </a:prstGeom>
          <a:noFill/>
          <a:ln w="0">
            <a:noFill/>
          </a:ln>
        </p:spPr>
        <p:txBody>
          <a:bodyPr lIns="0" tIns="0" rIns="0" bIns="0" anchor="ctr">
            <a:noAutofit/>
          </a:bodyPr>
          <a:lstStyle/>
          <a:p>
            <a:pPr algn="ctr">
              <a:defRPr/>
            </a:pPr>
            <a:endParaRPr lang="ru-RU"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AndTwoObj" userDrawn="1">
  <p:cSld name="Title Content and 2 Content">
    <p:spTree>
      <p:nvGrpSpPr>
        <p:cNvPr id="1" name=""/>
        <p:cNvGrpSpPr/>
        <p:nvPr/>
      </p:nvGrpSpPr>
      <p:grpSpPr bwMode="auto">
        <a:xfrm>
          <a:off x="0" y="0"/>
          <a:ext cx="0" cy="0"/>
          <a:chOff x="0" y="0"/>
          <a:chExt cx="0" cy="0"/>
        </a:xfrm>
      </p:grpSpPr>
      <p:sp>
        <p:nvSpPr>
          <p:cNvPr id="53" name="PlaceHolder 1"/>
          <p:cNvSpPr>
            <a:spLocks noGrp="1"/>
          </p:cNvSpPr>
          <p:nvPr>
            <p:ph type="title"/>
          </p:nvPr>
        </p:nvSpPr>
        <p:spPr bwMode="auto">
          <a:xfrm>
            <a:off x="1218960" y="547200"/>
            <a:ext cx="21944520" cy="2289600"/>
          </a:xfrm>
          <a:prstGeom prst="rect">
            <a:avLst/>
          </a:prstGeom>
          <a:noFill/>
          <a:ln w="0">
            <a:noFill/>
          </a:ln>
        </p:spPr>
        <p:txBody>
          <a:bodyPr lIns="0" tIns="0" rIns="0" bIns="0" anchor="ctr">
            <a:noAutofit/>
          </a:bodyPr>
          <a:lstStyle/>
          <a:p>
            <a:pPr>
              <a:defRPr/>
            </a:pPr>
            <a:endParaRPr lang="ru-RU" sz="1800" b="0" strike="noStrike" spc="-1">
              <a:solidFill>
                <a:srgbClr val="000000"/>
              </a:solidFill>
              <a:latin typeface="Arial"/>
            </a:endParaRPr>
          </a:p>
        </p:txBody>
      </p:sp>
      <p:sp>
        <p:nvSpPr>
          <p:cNvPr id="54" name="PlaceHolder 2"/>
          <p:cNvSpPr>
            <a:spLocks noGrp="1"/>
          </p:cNvSpPr>
          <p:nvPr>
            <p:ph/>
          </p:nvPr>
        </p:nvSpPr>
        <p:spPr bwMode="auto">
          <a:xfrm>
            <a:off x="1218960" y="3209400"/>
            <a:ext cx="10708920" cy="7954560"/>
          </a:xfrm>
          <a:prstGeom prst="rect">
            <a:avLst/>
          </a:prstGeom>
          <a:noFill/>
          <a:ln w="0">
            <a:noFill/>
          </a:ln>
        </p:spPr>
        <p:txBody>
          <a:bodyPr lIns="0" tIns="0" rIns="0" bIns="0" anchor="t">
            <a:normAutofit/>
          </a:bodyPr>
          <a:lstStyle/>
          <a:p>
            <a:pPr>
              <a:defRPr/>
            </a:pPr>
            <a:endParaRPr lang="ru-RU" sz="2800" b="0" strike="noStrike" spc="-1">
              <a:solidFill>
                <a:srgbClr val="000000"/>
              </a:solidFill>
              <a:latin typeface="Arial"/>
            </a:endParaRPr>
          </a:p>
        </p:txBody>
      </p:sp>
      <p:sp>
        <p:nvSpPr>
          <p:cNvPr id="55" name="PlaceHolder 3"/>
          <p:cNvSpPr>
            <a:spLocks noGrp="1"/>
          </p:cNvSpPr>
          <p:nvPr>
            <p:ph/>
          </p:nvPr>
        </p:nvSpPr>
        <p:spPr bwMode="auto">
          <a:xfrm>
            <a:off x="12463560" y="3209400"/>
            <a:ext cx="10708920" cy="3794040"/>
          </a:xfrm>
          <a:prstGeom prst="rect">
            <a:avLst/>
          </a:prstGeom>
          <a:noFill/>
          <a:ln w="0">
            <a:noFill/>
          </a:ln>
        </p:spPr>
        <p:txBody>
          <a:bodyPr lIns="0" tIns="0" rIns="0" bIns="0" anchor="t">
            <a:normAutofit/>
          </a:bodyPr>
          <a:lstStyle/>
          <a:p>
            <a:pPr>
              <a:defRPr/>
            </a:pPr>
            <a:endParaRPr lang="ru-RU" sz="2800" b="0" strike="noStrike" spc="-1">
              <a:solidFill>
                <a:srgbClr val="000000"/>
              </a:solidFill>
              <a:latin typeface="Arial"/>
            </a:endParaRPr>
          </a:p>
        </p:txBody>
      </p:sp>
      <p:sp>
        <p:nvSpPr>
          <p:cNvPr id="56" name="PlaceHolder 4"/>
          <p:cNvSpPr>
            <a:spLocks noGrp="1"/>
          </p:cNvSpPr>
          <p:nvPr>
            <p:ph/>
          </p:nvPr>
        </p:nvSpPr>
        <p:spPr bwMode="auto">
          <a:xfrm>
            <a:off x="12463560" y="7364160"/>
            <a:ext cx="10708920" cy="3794040"/>
          </a:xfrm>
          <a:prstGeom prst="rect">
            <a:avLst/>
          </a:prstGeom>
          <a:noFill/>
          <a:ln w="0">
            <a:noFill/>
          </a:ln>
        </p:spPr>
        <p:txBody>
          <a:bodyPr lIns="0" tIns="0" rIns="0" bIns="0" anchor="t">
            <a:normAutofit/>
          </a:bodyPr>
          <a:lstStyle/>
          <a:p>
            <a:pPr>
              <a:defRPr/>
            </a:pPr>
            <a:endParaRPr lang="ru-RU" sz="2800" b="0" strike="noStrike" spc="-1">
              <a:solidFill>
                <a:srgbClr val="00000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ObjOverTx" userDrawn="1">
  <p:cSld name="Title, 2 Content over Content">
    <p:spTree>
      <p:nvGrpSpPr>
        <p:cNvPr id="1" name=""/>
        <p:cNvGrpSpPr/>
        <p:nvPr/>
      </p:nvGrpSpPr>
      <p:grpSpPr bwMode="auto">
        <a:xfrm>
          <a:off x="0" y="0"/>
          <a:ext cx="0" cy="0"/>
          <a:chOff x="0" y="0"/>
          <a:chExt cx="0" cy="0"/>
        </a:xfrm>
      </p:grpSpPr>
      <p:sp>
        <p:nvSpPr>
          <p:cNvPr id="57" name="PlaceHolder 1"/>
          <p:cNvSpPr>
            <a:spLocks noGrp="1"/>
          </p:cNvSpPr>
          <p:nvPr>
            <p:ph type="title"/>
          </p:nvPr>
        </p:nvSpPr>
        <p:spPr bwMode="auto">
          <a:xfrm>
            <a:off x="1218960" y="547200"/>
            <a:ext cx="21944520" cy="2289600"/>
          </a:xfrm>
          <a:prstGeom prst="rect">
            <a:avLst/>
          </a:prstGeom>
          <a:noFill/>
          <a:ln w="0">
            <a:noFill/>
          </a:ln>
        </p:spPr>
        <p:txBody>
          <a:bodyPr lIns="0" tIns="0" rIns="0" bIns="0" anchor="ctr">
            <a:noAutofit/>
          </a:bodyPr>
          <a:lstStyle/>
          <a:p>
            <a:pPr>
              <a:defRPr/>
            </a:pPr>
            <a:endParaRPr lang="ru-RU" sz="1800" b="0" strike="noStrike" spc="-1">
              <a:solidFill>
                <a:srgbClr val="000000"/>
              </a:solidFill>
              <a:latin typeface="Arial"/>
            </a:endParaRPr>
          </a:p>
        </p:txBody>
      </p:sp>
      <p:sp>
        <p:nvSpPr>
          <p:cNvPr id="58" name="PlaceHolder 2"/>
          <p:cNvSpPr>
            <a:spLocks noGrp="1"/>
          </p:cNvSpPr>
          <p:nvPr>
            <p:ph/>
          </p:nvPr>
        </p:nvSpPr>
        <p:spPr bwMode="auto">
          <a:xfrm>
            <a:off x="1218960" y="3209400"/>
            <a:ext cx="10708920" cy="3794040"/>
          </a:xfrm>
          <a:prstGeom prst="rect">
            <a:avLst/>
          </a:prstGeom>
          <a:noFill/>
          <a:ln w="0">
            <a:noFill/>
          </a:ln>
        </p:spPr>
        <p:txBody>
          <a:bodyPr lIns="0" tIns="0" rIns="0" bIns="0" anchor="t">
            <a:normAutofit/>
          </a:bodyPr>
          <a:lstStyle/>
          <a:p>
            <a:pPr>
              <a:defRPr/>
            </a:pPr>
            <a:endParaRPr lang="ru-RU" sz="2800" b="0" strike="noStrike" spc="-1">
              <a:solidFill>
                <a:srgbClr val="000000"/>
              </a:solidFill>
              <a:latin typeface="Arial"/>
            </a:endParaRPr>
          </a:p>
        </p:txBody>
      </p:sp>
      <p:sp>
        <p:nvSpPr>
          <p:cNvPr id="59" name="PlaceHolder 3"/>
          <p:cNvSpPr>
            <a:spLocks noGrp="1"/>
          </p:cNvSpPr>
          <p:nvPr>
            <p:ph/>
          </p:nvPr>
        </p:nvSpPr>
        <p:spPr bwMode="auto">
          <a:xfrm>
            <a:off x="12463560" y="3209400"/>
            <a:ext cx="10708920" cy="3794040"/>
          </a:xfrm>
          <a:prstGeom prst="rect">
            <a:avLst/>
          </a:prstGeom>
          <a:noFill/>
          <a:ln w="0">
            <a:noFill/>
          </a:ln>
        </p:spPr>
        <p:txBody>
          <a:bodyPr lIns="0" tIns="0" rIns="0" bIns="0" anchor="t">
            <a:normAutofit/>
          </a:bodyPr>
          <a:lstStyle/>
          <a:p>
            <a:pPr>
              <a:defRPr/>
            </a:pPr>
            <a:endParaRPr lang="ru-RU" sz="2800" b="0" strike="noStrike" spc="-1">
              <a:solidFill>
                <a:srgbClr val="000000"/>
              </a:solidFill>
              <a:latin typeface="Arial"/>
            </a:endParaRPr>
          </a:p>
        </p:txBody>
      </p:sp>
      <p:sp>
        <p:nvSpPr>
          <p:cNvPr id="60" name="PlaceHolder 4"/>
          <p:cNvSpPr>
            <a:spLocks noGrp="1"/>
          </p:cNvSpPr>
          <p:nvPr>
            <p:ph/>
          </p:nvPr>
        </p:nvSpPr>
        <p:spPr bwMode="auto">
          <a:xfrm>
            <a:off x="1218960" y="7364160"/>
            <a:ext cx="21944520" cy="3794040"/>
          </a:xfrm>
          <a:prstGeom prst="rect">
            <a:avLst/>
          </a:prstGeom>
          <a:noFill/>
          <a:ln w="0">
            <a:noFill/>
          </a:ln>
        </p:spPr>
        <p:txBody>
          <a:bodyPr lIns="0" tIns="0" rIns="0" bIns="0" anchor="t">
            <a:normAutofit/>
          </a:bodyPr>
          <a:lstStyle/>
          <a:p>
            <a:pPr>
              <a:defRPr/>
            </a:pPr>
            <a:endParaRPr lang="ru-RU" sz="28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OverTx" userDrawn="1">
  <p:cSld name="Title, Content over Content">
    <p:spTree>
      <p:nvGrpSpPr>
        <p:cNvPr id="1" name=""/>
        <p:cNvGrpSpPr/>
        <p:nvPr/>
      </p:nvGrpSpPr>
      <p:grpSpPr bwMode="auto">
        <a:xfrm>
          <a:off x="0" y="0"/>
          <a:ext cx="0" cy="0"/>
          <a:chOff x="0" y="0"/>
          <a:chExt cx="0" cy="0"/>
        </a:xfrm>
      </p:grpSpPr>
      <p:sp>
        <p:nvSpPr>
          <p:cNvPr id="61" name="PlaceHolder 1"/>
          <p:cNvSpPr>
            <a:spLocks noGrp="1"/>
          </p:cNvSpPr>
          <p:nvPr>
            <p:ph type="title"/>
          </p:nvPr>
        </p:nvSpPr>
        <p:spPr bwMode="auto">
          <a:xfrm>
            <a:off x="1218960" y="547200"/>
            <a:ext cx="21944520" cy="2289600"/>
          </a:xfrm>
          <a:prstGeom prst="rect">
            <a:avLst/>
          </a:prstGeom>
          <a:noFill/>
          <a:ln w="0">
            <a:noFill/>
          </a:ln>
        </p:spPr>
        <p:txBody>
          <a:bodyPr lIns="0" tIns="0" rIns="0" bIns="0" anchor="ctr">
            <a:noAutofit/>
          </a:bodyPr>
          <a:lstStyle/>
          <a:p>
            <a:pPr>
              <a:defRPr/>
            </a:pPr>
            <a:endParaRPr lang="ru-RU" sz="1800" b="0" strike="noStrike" spc="-1">
              <a:solidFill>
                <a:srgbClr val="000000"/>
              </a:solidFill>
              <a:latin typeface="Arial"/>
            </a:endParaRPr>
          </a:p>
        </p:txBody>
      </p:sp>
      <p:sp>
        <p:nvSpPr>
          <p:cNvPr id="62" name="PlaceHolder 2"/>
          <p:cNvSpPr>
            <a:spLocks noGrp="1"/>
          </p:cNvSpPr>
          <p:nvPr>
            <p:ph/>
          </p:nvPr>
        </p:nvSpPr>
        <p:spPr bwMode="auto">
          <a:xfrm>
            <a:off x="1218960" y="3209400"/>
            <a:ext cx="21944520" cy="3794040"/>
          </a:xfrm>
          <a:prstGeom prst="rect">
            <a:avLst/>
          </a:prstGeom>
          <a:noFill/>
          <a:ln w="0">
            <a:noFill/>
          </a:ln>
        </p:spPr>
        <p:txBody>
          <a:bodyPr lIns="0" tIns="0" rIns="0" bIns="0" anchor="t">
            <a:normAutofit/>
          </a:bodyPr>
          <a:lstStyle/>
          <a:p>
            <a:pPr>
              <a:defRPr/>
            </a:pPr>
            <a:endParaRPr lang="ru-RU" sz="2800" b="0" strike="noStrike" spc="-1">
              <a:solidFill>
                <a:srgbClr val="000000"/>
              </a:solidFill>
              <a:latin typeface="Arial"/>
            </a:endParaRPr>
          </a:p>
        </p:txBody>
      </p:sp>
      <p:sp>
        <p:nvSpPr>
          <p:cNvPr id="63" name="PlaceHolder 3"/>
          <p:cNvSpPr>
            <a:spLocks noGrp="1"/>
          </p:cNvSpPr>
          <p:nvPr>
            <p:ph/>
          </p:nvPr>
        </p:nvSpPr>
        <p:spPr bwMode="auto">
          <a:xfrm>
            <a:off x="1218960" y="7364160"/>
            <a:ext cx="21944520" cy="3794040"/>
          </a:xfrm>
          <a:prstGeom prst="rect">
            <a:avLst/>
          </a:prstGeom>
          <a:noFill/>
          <a:ln w="0">
            <a:noFill/>
          </a:ln>
        </p:spPr>
        <p:txBody>
          <a:bodyPr lIns="0" tIns="0" rIns="0" bIns="0" anchor="t">
            <a:normAutofit/>
          </a:bodyPr>
          <a:lstStyle/>
          <a:p>
            <a:pPr>
              <a:defRPr/>
            </a:pPr>
            <a:endParaRPr lang="ru-RU" sz="28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fourObj" userDrawn="1">
  <p:cSld name="Title, 4 Content">
    <p:spTree>
      <p:nvGrpSpPr>
        <p:cNvPr id="1" name=""/>
        <p:cNvGrpSpPr/>
        <p:nvPr/>
      </p:nvGrpSpPr>
      <p:grpSpPr bwMode="auto">
        <a:xfrm>
          <a:off x="0" y="0"/>
          <a:ext cx="0" cy="0"/>
          <a:chOff x="0" y="0"/>
          <a:chExt cx="0" cy="0"/>
        </a:xfrm>
      </p:grpSpPr>
      <p:sp>
        <p:nvSpPr>
          <p:cNvPr id="64" name="PlaceHolder 1"/>
          <p:cNvSpPr>
            <a:spLocks noGrp="1"/>
          </p:cNvSpPr>
          <p:nvPr>
            <p:ph type="title"/>
          </p:nvPr>
        </p:nvSpPr>
        <p:spPr bwMode="auto">
          <a:xfrm>
            <a:off x="1218960" y="547200"/>
            <a:ext cx="21944520" cy="2289600"/>
          </a:xfrm>
          <a:prstGeom prst="rect">
            <a:avLst/>
          </a:prstGeom>
          <a:noFill/>
          <a:ln w="0">
            <a:noFill/>
          </a:ln>
        </p:spPr>
        <p:txBody>
          <a:bodyPr lIns="0" tIns="0" rIns="0" bIns="0" anchor="ctr">
            <a:noAutofit/>
          </a:bodyPr>
          <a:lstStyle/>
          <a:p>
            <a:pPr>
              <a:defRPr/>
            </a:pPr>
            <a:endParaRPr lang="ru-RU" sz="1800" b="0" strike="noStrike" spc="-1">
              <a:solidFill>
                <a:srgbClr val="000000"/>
              </a:solidFill>
              <a:latin typeface="Arial"/>
            </a:endParaRPr>
          </a:p>
        </p:txBody>
      </p:sp>
      <p:sp>
        <p:nvSpPr>
          <p:cNvPr id="65" name="PlaceHolder 2"/>
          <p:cNvSpPr>
            <a:spLocks noGrp="1"/>
          </p:cNvSpPr>
          <p:nvPr>
            <p:ph/>
          </p:nvPr>
        </p:nvSpPr>
        <p:spPr bwMode="auto">
          <a:xfrm>
            <a:off x="1218960" y="3209400"/>
            <a:ext cx="10708920" cy="3794040"/>
          </a:xfrm>
          <a:prstGeom prst="rect">
            <a:avLst/>
          </a:prstGeom>
          <a:noFill/>
          <a:ln w="0">
            <a:noFill/>
          </a:ln>
        </p:spPr>
        <p:txBody>
          <a:bodyPr lIns="0" tIns="0" rIns="0" bIns="0" anchor="t">
            <a:normAutofit/>
          </a:bodyPr>
          <a:lstStyle/>
          <a:p>
            <a:pPr>
              <a:defRPr/>
            </a:pPr>
            <a:endParaRPr lang="ru-RU" sz="2800" b="0" strike="noStrike" spc="-1">
              <a:solidFill>
                <a:srgbClr val="000000"/>
              </a:solidFill>
              <a:latin typeface="Arial"/>
            </a:endParaRPr>
          </a:p>
        </p:txBody>
      </p:sp>
      <p:sp>
        <p:nvSpPr>
          <p:cNvPr id="66" name="PlaceHolder 3"/>
          <p:cNvSpPr>
            <a:spLocks noGrp="1"/>
          </p:cNvSpPr>
          <p:nvPr>
            <p:ph/>
          </p:nvPr>
        </p:nvSpPr>
        <p:spPr bwMode="auto">
          <a:xfrm>
            <a:off x="12463560" y="3209400"/>
            <a:ext cx="10708920" cy="3794040"/>
          </a:xfrm>
          <a:prstGeom prst="rect">
            <a:avLst/>
          </a:prstGeom>
          <a:noFill/>
          <a:ln w="0">
            <a:noFill/>
          </a:ln>
        </p:spPr>
        <p:txBody>
          <a:bodyPr lIns="0" tIns="0" rIns="0" bIns="0" anchor="t">
            <a:normAutofit/>
          </a:bodyPr>
          <a:lstStyle/>
          <a:p>
            <a:pPr>
              <a:defRPr/>
            </a:pPr>
            <a:endParaRPr lang="ru-RU" sz="2800" b="0" strike="noStrike" spc="-1">
              <a:solidFill>
                <a:srgbClr val="000000"/>
              </a:solidFill>
              <a:latin typeface="Arial"/>
            </a:endParaRPr>
          </a:p>
        </p:txBody>
      </p:sp>
      <p:sp>
        <p:nvSpPr>
          <p:cNvPr id="67" name="PlaceHolder 4"/>
          <p:cNvSpPr>
            <a:spLocks noGrp="1"/>
          </p:cNvSpPr>
          <p:nvPr>
            <p:ph/>
          </p:nvPr>
        </p:nvSpPr>
        <p:spPr bwMode="auto">
          <a:xfrm>
            <a:off x="1218960" y="7364160"/>
            <a:ext cx="10708920" cy="3794040"/>
          </a:xfrm>
          <a:prstGeom prst="rect">
            <a:avLst/>
          </a:prstGeom>
          <a:noFill/>
          <a:ln w="0">
            <a:noFill/>
          </a:ln>
        </p:spPr>
        <p:txBody>
          <a:bodyPr lIns="0" tIns="0" rIns="0" bIns="0" anchor="t">
            <a:normAutofit/>
          </a:bodyPr>
          <a:lstStyle/>
          <a:p>
            <a:pPr>
              <a:defRPr/>
            </a:pPr>
            <a:endParaRPr lang="ru-RU" sz="2800" b="0" strike="noStrike" spc="-1">
              <a:solidFill>
                <a:srgbClr val="000000"/>
              </a:solidFill>
              <a:latin typeface="Arial"/>
            </a:endParaRPr>
          </a:p>
        </p:txBody>
      </p:sp>
      <p:sp>
        <p:nvSpPr>
          <p:cNvPr id="68" name="PlaceHolder 5"/>
          <p:cNvSpPr>
            <a:spLocks noGrp="1"/>
          </p:cNvSpPr>
          <p:nvPr>
            <p:ph/>
          </p:nvPr>
        </p:nvSpPr>
        <p:spPr bwMode="auto">
          <a:xfrm>
            <a:off x="12463560" y="7364160"/>
            <a:ext cx="10708920" cy="3794040"/>
          </a:xfrm>
          <a:prstGeom prst="rect">
            <a:avLst/>
          </a:prstGeom>
          <a:noFill/>
          <a:ln w="0">
            <a:noFill/>
          </a:ln>
        </p:spPr>
        <p:txBody>
          <a:bodyPr lIns="0" tIns="0" rIns="0" bIns="0" anchor="t">
            <a:normAutofit/>
          </a:bodyPr>
          <a:lstStyle/>
          <a:p>
            <a:pPr>
              <a:defRPr/>
            </a:pPr>
            <a:endParaRPr lang="ru-RU" sz="28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blank" userDrawn="1">
  <p:cSld name="Title, 6 Content">
    <p:spTree>
      <p:nvGrpSpPr>
        <p:cNvPr id="1" name=""/>
        <p:cNvGrpSpPr/>
        <p:nvPr/>
      </p:nvGrpSpPr>
      <p:grpSpPr bwMode="auto">
        <a:xfrm>
          <a:off x="0" y="0"/>
          <a:ext cx="0" cy="0"/>
          <a:chOff x="0" y="0"/>
          <a:chExt cx="0" cy="0"/>
        </a:xfrm>
      </p:grpSpPr>
      <p:sp>
        <p:nvSpPr>
          <p:cNvPr id="69" name="PlaceHolder 1"/>
          <p:cNvSpPr>
            <a:spLocks noGrp="1"/>
          </p:cNvSpPr>
          <p:nvPr>
            <p:ph type="title"/>
          </p:nvPr>
        </p:nvSpPr>
        <p:spPr bwMode="auto">
          <a:xfrm>
            <a:off x="1218960" y="547200"/>
            <a:ext cx="21944520" cy="2289600"/>
          </a:xfrm>
          <a:prstGeom prst="rect">
            <a:avLst/>
          </a:prstGeom>
          <a:noFill/>
          <a:ln w="0">
            <a:noFill/>
          </a:ln>
        </p:spPr>
        <p:txBody>
          <a:bodyPr lIns="0" tIns="0" rIns="0" bIns="0" anchor="ctr">
            <a:noAutofit/>
          </a:bodyPr>
          <a:lstStyle/>
          <a:p>
            <a:pPr>
              <a:defRPr/>
            </a:pPr>
            <a:endParaRPr lang="ru-RU" sz="1800" b="0" strike="noStrike" spc="-1">
              <a:solidFill>
                <a:srgbClr val="000000"/>
              </a:solidFill>
              <a:latin typeface="Arial"/>
            </a:endParaRPr>
          </a:p>
        </p:txBody>
      </p:sp>
      <p:sp>
        <p:nvSpPr>
          <p:cNvPr id="70" name="PlaceHolder 2"/>
          <p:cNvSpPr>
            <a:spLocks noGrp="1"/>
          </p:cNvSpPr>
          <p:nvPr>
            <p:ph/>
          </p:nvPr>
        </p:nvSpPr>
        <p:spPr bwMode="auto">
          <a:xfrm>
            <a:off x="1218960" y="3209400"/>
            <a:ext cx="7065720" cy="3794040"/>
          </a:xfrm>
          <a:prstGeom prst="rect">
            <a:avLst/>
          </a:prstGeom>
          <a:noFill/>
          <a:ln w="0">
            <a:noFill/>
          </a:ln>
        </p:spPr>
        <p:txBody>
          <a:bodyPr lIns="0" tIns="0" rIns="0" bIns="0" anchor="t">
            <a:normAutofit/>
          </a:bodyPr>
          <a:lstStyle/>
          <a:p>
            <a:pPr>
              <a:defRPr/>
            </a:pPr>
            <a:endParaRPr lang="ru-RU" sz="2800" b="0" strike="noStrike" spc="-1">
              <a:solidFill>
                <a:srgbClr val="000000"/>
              </a:solidFill>
              <a:latin typeface="Arial"/>
            </a:endParaRPr>
          </a:p>
        </p:txBody>
      </p:sp>
      <p:sp>
        <p:nvSpPr>
          <p:cNvPr id="71" name="PlaceHolder 3"/>
          <p:cNvSpPr>
            <a:spLocks noGrp="1"/>
          </p:cNvSpPr>
          <p:nvPr>
            <p:ph/>
          </p:nvPr>
        </p:nvSpPr>
        <p:spPr bwMode="auto">
          <a:xfrm>
            <a:off x="8638200" y="3209400"/>
            <a:ext cx="7065720" cy="3794040"/>
          </a:xfrm>
          <a:prstGeom prst="rect">
            <a:avLst/>
          </a:prstGeom>
          <a:noFill/>
          <a:ln w="0">
            <a:noFill/>
          </a:ln>
        </p:spPr>
        <p:txBody>
          <a:bodyPr lIns="0" tIns="0" rIns="0" bIns="0" anchor="t">
            <a:normAutofit/>
          </a:bodyPr>
          <a:lstStyle/>
          <a:p>
            <a:pPr>
              <a:defRPr/>
            </a:pPr>
            <a:endParaRPr lang="ru-RU" sz="2800" b="0" strike="noStrike" spc="-1">
              <a:solidFill>
                <a:srgbClr val="000000"/>
              </a:solidFill>
              <a:latin typeface="Arial"/>
            </a:endParaRPr>
          </a:p>
        </p:txBody>
      </p:sp>
      <p:sp>
        <p:nvSpPr>
          <p:cNvPr id="72" name="PlaceHolder 4"/>
          <p:cNvSpPr>
            <a:spLocks noGrp="1"/>
          </p:cNvSpPr>
          <p:nvPr>
            <p:ph/>
          </p:nvPr>
        </p:nvSpPr>
        <p:spPr bwMode="auto">
          <a:xfrm>
            <a:off x="16057800" y="3209400"/>
            <a:ext cx="7065720" cy="3794040"/>
          </a:xfrm>
          <a:prstGeom prst="rect">
            <a:avLst/>
          </a:prstGeom>
          <a:noFill/>
          <a:ln w="0">
            <a:noFill/>
          </a:ln>
        </p:spPr>
        <p:txBody>
          <a:bodyPr lIns="0" tIns="0" rIns="0" bIns="0" anchor="t">
            <a:normAutofit/>
          </a:bodyPr>
          <a:lstStyle/>
          <a:p>
            <a:pPr>
              <a:defRPr/>
            </a:pPr>
            <a:endParaRPr lang="ru-RU" sz="2800" b="0" strike="noStrike" spc="-1">
              <a:solidFill>
                <a:srgbClr val="000000"/>
              </a:solidFill>
              <a:latin typeface="Arial"/>
            </a:endParaRPr>
          </a:p>
        </p:txBody>
      </p:sp>
      <p:sp>
        <p:nvSpPr>
          <p:cNvPr id="73" name="PlaceHolder 5"/>
          <p:cNvSpPr>
            <a:spLocks noGrp="1"/>
          </p:cNvSpPr>
          <p:nvPr>
            <p:ph/>
          </p:nvPr>
        </p:nvSpPr>
        <p:spPr bwMode="auto">
          <a:xfrm>
            <a:off x="1218960" y="7364160"/>
            <a:ext cx="7065720" cy="3794040"/>
          </a:xfrm>
          <a:prstGeom prst="rect">
            <a:avLst/>
          </a:prstGeom>
          <a:noFill/>
          <a:ln w="0">
            <a:noFill/>
          </a:ln>
        </p:spPr>
        <p:txBody>
          <a:bodyPr lIns="0" tIns="0" rIns="0" bIns="0" anchor="t">
            <a:normAutofit/>
          </a:bodyPr>
          <a:lstStyle/>
          <a:p>
            <a:pPr>
              <a:defRPr/>
            </a:pPr>
            <a:endParaRPr lang="ru-RU" sz="2800" b="0" strike="noStrike" spc="-1">
              <a:solidFill>
                <a:srgbClr val="000000"/>
              </a:solidFill>
              <a:latin typeface="Arial"/>
            </a:endParaRPr>
          </a:p>
        </p:txBody>
      </p:sp>
      <p:sp>
        <p:nvSpPr>
          <p:cNvPr id="74" name="PlaceHolder 6"/>
          <p:cNvSpPr>
            <a:spLocks noGrp="1"/>
          </p:cNvSpPr>
          <p:nvPr>
            <p:ph/>
          </p:nvPr>
        </p:nvSpPr>
        <p:spPr bwMode="auto">
          <a:xfrm>
            <a:off x="8638200" y="7364160"/>
            <a:ext cx="7065720" cy="3794040"/>
          </a:xfrm>
          <a:prstGeom prst="rect">
            <a:avLst/>
          </a:prstGeom>
          <a:noFill/>
          <a:ln w="0">
            <a:noFill/>
          </a:ln>
        </p:spPr>
        <p:txBody>
          <a:bodyPr lIns="0" tIns="0" rIns="0" bIns="0" anchor="t">
            <a:normAutofit/>
          </a:bodyPr>
          <a:lstStyle/>
          <a:p>
            <a:pPr>
              <a:defRPr/>
            </a:pPr>
            <a:endParaRPr lang="ru-RU" sz="2800" b="0" strike="noStrike" spc="-1">
              <a:solidFill>
                <a:srgbClr val="000000"/>
              </a:solidFill>
              <a:latin typeface="Arial"/>
            </a:endParaRPr>
          </a:p>
        </p:txBody>
      </p:sp>
      <p:sp>
        <p:nvSpPr>
          <p:cNvPr id="75" name="PlaceHolder 7"/>
          <p:cNvSpPr>
            <a:spLocks noGrp="1"/>
          </p:cNvSpPr>
          <p:nvPr>
            <p:ph/>
          </p:nvPr>
        </p:nvSpPr>
        <p:spPr bwMode="auto">
          <a:xfrm>
            <a:off x="16057800" y="7364160"/>
            <a:ext cx="7065720" cy="3794040"/>
          </a:xfrm>
          <a:prstGeom prst="rect">
            <a:avLst/>
          </a:prstGeom>
          <a:noFill/>
          <a:ln w="0">
            <a:noFill/>
          </a:ln>
        </p:spPr>
        <p:txBody>
          <a:bodyPr lIns="0" tIns="0" rIns="0" bIns="0" anchor="t">
            <a:normAutofit/>
          </a:bodyPr>
          <a:lstStyle/>
          <a:p>
            <a:pPr>
              <a:defRPr/>
            </a:pPr>
            <a:endParaRPr lang="ru-RU" sz="2800" b="0" strike="noStrike" spc="-1">
              <a:solidFill>
                <a:srgbClr val="000000"/>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blank" userDrawn="1">
  <p:cSld name="Blank Slide">
    <p:spTree>
      <p:nvGrpSpPr>
        <p:cNvPr id="1" name=""/>
        <p:cNvGrpSpPr/>
        <p:nvPr/>
      </p:nvGrpSpPr>
      <p:grpSpPr bwMode="auto">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x" userDrawn="1">
  <p:cSld name="Title Slide">
    <p:spTree>
      <p:nvGrpSpPr>
        <p:cNvPr id="1" name=""/>
        <p:cNvGrpSpPr/>
        <p:nvPr/>
      </p:nvGrpSpPr>
      <p:grpSpPr bwMode="auto">
        <a:xfrm>
          <a:off x="0" y="0"/>
          <a:ext cx="0" cy="0"/>
          <a:chOff x="0" y="0"/>
          <a:chExt cx="0" cy="0"/>
        </a:xfrm>
      </p:grpSpPr>
      <p:sp>
        <p:nvSpPr>
          <p:cNvPr id="78" name="PlaceHolder 1"/>
          <p:cNvSpPr>
            <a:spLocks noGrp="1"/>
          </p:cNvSpPr>
          <p:nvPr>
            <p:ph type="title"/>
          </p:nvPr>
        </p:nvSpPr>
        <p:spPr bwMode="auto">
          <a:xfrm>
            <a:off x="1218960" y="547200"/>
            <a:ext cx="21944520" cy="2289600"/>
          </a:xfrm>
          <a:prstGeom prst="rect">
            <a:avLst/>
          </a:prstGeom>
          <a:noFill/>
          <a:ln w="0">
            <a:noFill/>
          </a:ln>
        </p:spPr>
        <p:txBody>
          <a:bodyPr lIns="0" tIns="0" rIns="0" bIns="0" anchor="ctr">
            <a:noAutofit/>
          </a:bodyPr>
          <a:lstStyle/>
          <a:p>
            <a:pPr>
              <a:defRPr/>
            </a:pPr>
            <a:endParaRPr lang="ru-RU" sz="1800" b="0" strike="noStrike" spc="-1">
              <a:solidFill>
                <a:srgbClr val="000000"/>
              </a:solidFill>
              <a:latin typeface="Arial"/>
            </a:endParaRPr>
          </a:p>
        </p:txBody>
      </p:sp>
      <p:sp>
        <p:nvSpPr>
          <p:cNvPr id="79" name="PlaceHolder 2"/>
          <p:cNvSpPr>
            <a:spLocks noGrp="1"/>
          </p:cNvSpPr>
          <p:nvPr>
            <p:ph type="subTitle"/>
          </p:nvPr>
        </p:nvSpPr>
        <p:spPr bwMode="auto">
          <a:xfrm>
            <a:off x="1218960" y="3209400"/>
            <a:ext cx="21944520" cy="7954560"/>
          </a:xfrm>
          <a:prstGeom prst="rect">
            <a:avLst/>
          </a:prstGeom>
          <a:noFill/>
          <a:ln w="0">
            <a:noFill/>
          </a:ln>
        </p:spPr>
        <p:txBody>
          <a:bodyPr lIns="0" tIns="0" rIns="0" bIns="0" anchor="ctr">
            <a:noAutofit/>
          </a:bodyPr>
          <a:lstStyle/>
          <a:p>
            <a:pPr algn="ctr">
              <a:defRPr/>
            </a:pPr>
            <a:endParaRPr lang="ru-RU"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Title, Content">
    <p:spTree>
      <p:nvGrpSpPr>
        <p:cNvPr id="1" name=""/>
        <p:cNvGrpSpPr/>
        <p:nvPr/>
      </p:nvGrpSpPr>
      <p:grpSpPr bwMode="auto">
        <a:xfrm>
          <a:off x="0" y="0"/>
          <a:ext cx="0" cy="0"/>
          <a:chOff x="0" y="0"/>
          <a:chExt cx="0" cy="0"/>
        </a:xfrm>
      </p:grpSpPr>
      <p:sp>
        <p:nvSpPr>
          <p:cNvPr id="80" name="PlaceHolder 1"/>
          <p:cNvSpPr>
            <a:spLocks noGrp="1"/>
          </p:cNvSpPr>
          <p:nvPr>
            <p:ph type="title"/>
          </p:nvPr>
        </p:nvSpPr>
        <p:spPr bwMode="auto">
          <a:xfrm>
            <a:off x="1218960" y="547200"/>
            <a:ext cx="21944520" cy="2289600"/>
          </a:xfrm>
          <a:prstGeom prst="rect">
            <a:avLst/>
          </a:prstGeom>
          <a:noFill/>
          <a:ln w="0">
            <a:noFill/>
          </a:ln>
        </p:spPr>
        <p:txBody>
          <a:bodyPr lIns="0" tIns="0" rIns="0" bIns="0" anchor="ctr">
            <a:noAutofit/>
          </a:bodyPr>
          <a:lstStyle/>
          <a:p>
            <a:pPr>
              <a:defRPr/>
            </a:pPr>
            <a:endParaRPr lang="ru-RU" sz="1800" b="0" strike="noStrike" spc="-1">
              <a:solidFill>
                <a:srgbClr val="000000"/>
              </a:solidFill>
              <a:latin typeface="Arial"/>
            </a:endParaRPr>
          </a:p>
        </p:txBody>
      </p:sp>
      <p:sp>
        <p:nvSpPr>
          <p:cNvPr id="81" name="PlaceHolder 2"/>
          <p:cNvSpPr>
            <a:spLocks noGrp="1"/>
          </p:cNvSpPr>
          <p:nvPr>
            <p:ph/>
          </p:nvPr>
        </p:nvSpPr>
        <p:spPr bwMode="auto">
          <a:xfrm>
            <a:off x="1218960" y="3209400"/>
            <a:ext cx="21944520" cy="7954560"/>
          </a:xfrm>
          <a:prstGeom prst="rect">
            <a:avLst/>
          </a:prstGeom>
          <a:noFill/>
          <a:ln w="0">
            <a:noFill/>
          </a:ln>
        </p:spPr>
        <p:txBody>
          <a:bodyPr lIns="0" tIns="0" rIns="0" bIns="0" anchor="t">
            <a:normAutofit/>
          </a:bodyPr>
          <a:lstStyle/>
          <a:p>
            <a:pPr>
              <a:defRPr/>
            </a:pPr>
            <a:endParaRPr lang="ru-RU" sz="2800" b="0" strike="noStrike" spc="-1">
              <a:solidFill>
                <a:srgbClr val="000000"/>
              </a:solid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Obj" userDrawn="1">
  <p:cSld name="Title, 2 Content">
    <p:spTree>
      <p:nvGrpSpPr>
        <p:cNvPr id="1" name=""/>
        <p:cNvGrpSpPr/>
        <p:nvPr/>
      </p:nvGrpSpPr>
      <p:grpSpPr bwMode="auto">
        <a:xfrm>
          <a:off x="0" y="0"/>
          <a:ext cx="0" cy="0"/>
          <a:chOff x="0" y="0"/>
          <a:chExt cx="0" cy="0"/>
        </a:xfrm>
      </p:grpSpPr>
      <p:sp>
        <p:nvSpPr>
          <p:cNvPr id="82" name="PlaceHolder 1"/>
          <p:cNvSpPr>
            <a:spLocks noGrp="1"/>
          </p:cNvSpPr>
          <p:nvPr>
            <p:ph type="title"/>
          </p:nvPr>
        </p:nvSpPr>
        <p:spPr bwMode="auto">
          <a:xfrm>
            <a:off x="1218960" y="547200"/>
            <a:ext cx="21944520" cy="2289600"/>
          </a:xfrm>
          <a:prstGeom prst="rect">
            <a:avLst/>
          </a:prstGeom>
          <a:noFill/>
          <a:ln w="0">
            <a:noFill/>
          </a:ln>
        </p:spPr>
        <p:txBody>
          <a:bodyPr lIns="0" tIns="0" rIns="0" bIns="0" anchor="ctr">
            <a:noAutofit/>
          </a:bodyPr>
          <a:lstStyle/>
          <a:p>
            <a:pPr>
              <a:defRPr/>
            </a:pPr>
            <a:endParaRPr lang="ru-RU" sz="1800" b="0" strike="noStrike" spc="-1">
              <a:solidFill>
                <a:srgbClr val="000000"/>
              </a:solidFill>
              <a:latin typeface="Arial"/>
            </a:endParaRPr>
          </a:p>
        </p:txBody>
      </p:sp>
      <p:sp>
        <p:nvSpPr>
          <p:cNvPr id="83" name="PlaceHolder 2"/>
          <p:cNvSpPr>
            <a:spLocks noGrp="1"/>
          </p:cNvSpPr>
          <p:nvPr>
            <p:ph/>
          </p:nvPr>
        </p:nvSpPr>
        <p:spPr bwMode="auto">
          <a:xfrm>
            <a:off x="1218960" y="3209400"/>
            <a:ext cx="10708920" cy="7954560"/>
          </a:xfrm>
          <a:prstGeom prst="rect">
            <a:avLst/>
          </a:prstGeom>
          <a:noFill/>
          <a:ln w="0">
            <a:noFill/>
          </a:ln>
        </p:spPr>
        <p:txBody>
          <a:bodyPr lIns="0" tIns="0" rIns="0" bIns="0" anchor="t">
            <a:normAutofit/>
          </a:bodyPr>
          <a:lstStyle/>
          <a:p>
            <a:pPr>
              <a:defRPr/>
            </a:pPr>
            <a:endParaRPr lang="ru-RU" sz="2800" b="0" strike="noStrike" spc="-1">
              <a:solidFill>
                <a:srgbClr val="000000"/>
              </a:solidFill>
              <a:latin typeface="Arial"/>
            </a:endParaRPr>
          </a:p>
        </p:txBody>
      </p:sp>
      <p:sp>
        <p:nvSpPr>
          <p:cNvPr id="84" name="PlaceHolder 3"/>
          <p:cNvSpPr>
            <a:spLocks noGrp="1"/>
          </p:cNvSpPr>
          <p:nvPr>
            <p:ph/>
          </p:nvPr>
        </p:nvSpPr>
        <p:spPr bwMode="auto">
          <a:xfrm>
            <a:off x="12463560" y="3209400"/>
            <a:ext cx="10708920" cy="7954560"/>
          </a:xfrm>
          <a:prstGeom prst="rect">
            <a:avLst/>
          </a:prstGeom>
          <a:noFill/>
          <a:ln w="0">
            <a:noFill/>
          </a:ln>
        </p:spPr>
        <p:txBody>
          <a:bodyPr lIns="0" tIns="0" rIns="0" bIns="0" anchor="t">
            <a:normAutofit/>
          </a:bodyPr>
          <a:lstStyle/>
          <a:p>
            <a:pPr>
              <a:defRPr/>
            </a:pPr>
            <a:endParaRPr lang="ru-RU" sz="2800" b="0" strike="noStrike" spc="-1">
              <a:solidFill>
                <a:srgbClr val="000000"/>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Only" userDrawn="1">
  <p:cSld name="Title Only">
    <p:spTree>
      <p:nvGrpSpPr>
        <p:cNvPr id="1" name=""/>
        <p:cNvGrpSpPr/>
        <p:nvPr/>
      </p:nvGrpSpPr>
      <p:grpSpPr bwMode="auto">
        <a:xfrm>
          <a:off x="0" y="0"/>
          <a:ext cx="0" cy="0"/>
          <a:chOff x="0" y="0"/>
          <a:chExt cx="0" cy="0"/>
        </a:xfrm>
      </p:grpSpPr>
      <p:sp>
        <p:nvSpPr>
          <p:cNvPr id="85" name="PlaceHolder 1"/>
          <p:cNvSpPr>
            <a:spLocks noGrp="1"/>
          </p:cNvSpPr>
          <p:nvPr>
            <p:ph type="title"/>
          </p:nvPr>
        </p:nvSpPr>
        <p:spPr bwMode="auto">
          <a:xfrm>
            <a:off x="1218960" y="547200"/>
            <a:ext cx="21944520" cy="2289600"/>
          </a:xfrm>
          <a:prstGeom prst="rect">
            <a:avLst/>
          </a:prstGeom>
          <a:noFill/>
          <a:ln w="0">
            <a:noFill/>
          </a:ln>
        </p:spPr>
        <p:txBody>
          <a:bodyPr lIns="0" tIns="0" rIns="0" bIns="0" anchor="ctr">
            <a:noAutofit/>
          </a:bodyPr>
          <a:lstStyle/>
          <a:p>
            <a:pPr>
              <a:defRPr/>
            </a:pPr>
            <a:endParaRPr lang="ru-RU" sz="18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Title,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1218960" y="547200"/>
            <a:ext cx="21944520" cy="2289600"/>
          </a:xfrm>
          <a:prstGeom prst="rect">
            <a:avLst/>
          </a:prstGeom>
          <a:noFill/>
          <a:ln w="0">
            <a:noFill/>
          </a:ln>
        </p:spPr>
        <p:txBody>
          <a:bodyPr lIns="0" tIns="0" rIns="0" bIns="0" anchor="ctr">
            <a:noAutofit/>
          </a:bodyPr>
          <a:lstStyle/>
          <a:p>
            <a:pPr>
              <a:defRPr/>
            </a:pPr>
            <a:endParaRPr lang="ru-RU" sz="1800" b="0" strike="noStrike" spc="-1">
              <a:solidFill>
                <a:srgbClr val="000000"/>
              </a:solidFill>
              <a:latin typeface="Arial"/>
            </a:endParaRPr>
          </a:p>
        </p:txBody>
      </p:sp>
      <p:sp>
        <p:nvSpPr>
          <p:cNvPr id="5" name="PlaceHolder 2"/>
          <p:cNvSpPr>
            <a:spLocks noGrp="1"/>
          </p:cNvSpPr>
          <p:nvPr>
            <p:ph/>
          </p:nvPr>
        </p:nvSpPr>
        <p:spPr bwMode="auto">
          <a:xfrm>
            <a:off x="1218960" y="3209400"/>
            <a:ext cx="21944520" cy="7954560"/>
          </a:xfrm>
          <a:prstGeom prst="rect">
            <a:avLst/>
          </a:prstGeom>
          <a:noFill/>
          <a:ln w="0">
            <a:noFill/>
          </a:ln>
        </p:spPr>
        <p:txBody>
          <a:bodyPr lIns="0" tIns="0" rIns="0" bIns="0" anchor="t">
            <a:normAutofit/>
          </a:bodyPr>
          <a:lstStyle/>
          <a:p>
            <a:pPr>
              <a:defRPr/>
            </a:pPr>
            <a:endParaRPr lang="ru-RU" sz="2800" b="0" strike="noStrike" spc="-1">
              <a:solidFill>
                <a:srgbClr val="000000"/>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Only" userDrawn="1">
  <p:cSld name="Centered Text">
    <p:spTree>
      <p:nvGrpSpPr>
        <p:cNvPr id="1" name=""/>
        <p:cNvGrpSpPr/>
        <p:nvPr/>
      </p:nvGrpSpPr>
      <p:grpSpPr bwMode="auto">
        <a:xfrm>
          <a:off x="0" y="0"/>
          <a:ext cx="0" cy="0"/>
          <a:chOff x="0" y="0"/>
          <a:chExt cx="0" cy="0"/>
        </a:xfrm>
      </p:grpSpPr>
      <p:sp>
        <p:nvSpPr>
          <p:cNvPr id="86" name="PlaceHolder 1"/>
          <p:cNvSpPr>
            <a:spLocks noGrp="1"/>
          </p:cNvSpPr>
          <p:nvPr>
            <p:ph type="subTitle"/>
          </p:nvPr>
        </p:nvSpPr>
        <p:spPr bwMode="auto">
          <a:xfrm>
            <a:off x="1218960" y="547200"/>
            <a:ext cx="21944520" cy="10614600"/>
          </a:xfrm>
          <a:prstGeom prst="rect">
            <a:avLst/>
          </a:prstGeom>
          <a:noFill/>
          <a:ln w="0">
            <a:noFill/>
          </a:ln>
        </p:spPr>
        <p:txBody>
          <a:bodyPr lIns="0" tIns="0" rIns="0" bIns="0" anchor="ctr">
            <a:noAutofit/>
          </a:bodyPr>
          <a:lstStyle/>
          <a:p>
            <a:pPr algn="ctr">
              <a:defRPr/>
            </a:pPr>
            <a:endParaRPr lang="ru-RU"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ObjAndObj" userDrawn="1">
  <p:cSld name="Title, 2 Content and Content">
    <p:spTree>
      <p:nvGrpSpPr>
        <p:cNvPr id="1" name=""/>
        <p:cNvGrpSpPr/>
        <p:nvPr/>
      </p:nvGrpSpPr>
      <p:grpSpPr bwMode="auto">
        <a:xfrm>
          <a:off x="0" y="0"/>
          <a:ext cx="0" cy="0"/>
          <a:chOff x="0" y="0"/>
          <a:chExt cx="0" cy="0"/>
        </a:xfrm>
      </p:grpSpPr>
      <p:sp>
        <p:nvSpPr>
          <p:cNvPr id="87" name="PlaceHolder 1"/>
          <p:cNvSpPr>
            <a:spLocks noGrp="1"/>
          </p:cNvSpPr>
          <p:nvPr>
            <p:ph type="title"/>
          </p:nvPr>
        </p:nvSpPr>
        <p:spPr bwMode="auto">
          <a:xfrm>
            <a:off x="1218960" y="547200"/>
            <a:ext cx="21944520" cy="2289600"/>
          </a:xfrm>
          <a:prstGeom prst="rect">
            <a:avLst/>
          </a:prstGeom>
          <a:noFill/>
          <a:ln w="0">
            <a:noFill/>
          </a:ln>
        </p:spPr>
        <p:txBody>
          <a:bodyPr lIns="0" tIns="0" rIns="0" bIns="0" anchor="ctr">
            <a:noAutofit/>
          </a:bodyPr>
          <a:lstStyle/>
          <a:p>
            <a:pPr>
              <a:defRPr/>
            </a:pPr>
            <a:endParaRPr lang="ru-RU" sz="1800" b="0" strike="noStrike" spc="-1">
              <a:solidFill>
                <a:srgbClr val="000000"/>
              </a:solidFill>
              <a:latin typeface="Arial"/>
            </a:endParaRPr>
          </a:p>
        </p:txBody>
      </p:sp>
      <p:sp>
        <p:nvSpPr>
          <p:cNvPr id="88" name="PlaceHolder 2"/>
          <p:cNvSpPr>
            <a:spLocks noGrp="1"/>
          </p:cNvSpPr>
          <p:nvPr>
            <p:ph/>
          </p:nvPr>
        </p:nvSpPr>
        <p:spPr bwMode="auto">
          <a:xfrm>
            <a:off x="1218960" y="3209400"/>
            <a:ext cx="10708920" cy="3794040"/>
          </a:xfrm>
          <a:prstGeom prst="rect">
            <a:avLst/>
          </a:prstGeom>
          <a:noFill/>
          <a:ln w="0">
            <a:noFill/>
          </a:ln>
        </p:spPr>
        <p:txBody>
          <a:bodyPr lIns="0" tIns="0" rIns="0" bIns="0" anchor="t">
            <a:normAutofit/>
          </a:bodyPr>
          <a:lstStyle/>
          <a:p>
            <a:pPr>
              <a:defRPr/>
            </a:pPr>
            <a:endParaRPr lang="ru-RU" sz="2800" b="0" strike="noStrike" spc="-1">
              <a:solidFill>
                <a:srgbClr val="000000"/>
              </a:solidFill>
              <a:latin typeface="Arial"/>
            </a:endParaRPr>
          </a:p>
        </p:txBody>
      </p:sp>
      <p:sp>
        <p:nvSpPr>
          <p:cNvPr id="89" name="PlaceHolder 3"/>
          <p:cNvSpPr>
            <a:spLocks noGrp="1"/>
          </p:cNvSpPr>
          <p:nvPr>
            <p:ph/>
          </p:nvPr>
        </p:nvSpPr>
        <p:spPr bwMode="auto">
          <a:xfrm>
            <a:off x="12463560" y="3209400"/>
            <a:ext cx="10708920" cy="7954560"/>
          </a:xfrm>
          <a:prstGeom prst="rect">
            <a:avLst/>
          </a:prstGeom>
          <a:noFill/>
          <a:ln w="0">
            <a:noFill/>
          </a:ln>
        </p:spPr>
        <p:txBody>
          <a:bodyPr lIns="0" tIns="0" rIns="0" bIns="0" anchor="t">
            <a:normAutofit/>
          </a:bodyPr>
          <a:lstStyle/>
          <a:p>
            <a:pPr>
              <a:defRPr/>
            </a:pPr>
            <a:endParaRPr lang="ru-RU" sz="2800" b="0" strike="noStrike" spc="-1">
              <a:solidFill>
                <a:srgbClr val="000000"/>
              </a:solidFill>
              <a:latin typeface="Arial"/>
            </a:endParaRPr>
          </a:p>
        </p:txBody>
      </p:sp>
      <p:sp>
        <p:nvSpPr>
          <p:cNvPr id="90" name="PlaceHolder 4"/>
          <p:cNvSpPr>
            <a:spLocks noGrp="1"/>
          </p:cNvSpPr>
          <p:nvPr>
            <p:ph/>
          </p:nvPr>
        </p:nvSpPr>
        <p:spPr bwMode="auto">
          <a:xfrm>
            <a:off x="1218960" y="7364160"/>
            <a:ext cx="10708920" cy="3794040"/>
          </a:xfrm>
          <a:prstGeom prst="rect">
            <a:avLst/>
          </a:prstGeom>
          <a:noFill/>
          <a:ln w="0">
            <a:noFill/>
          </a:ln>
        </p:spPr>
        <p:txBody>
          <a:bodyPr lIns="0" tIns="0" rIns="0" bIns="0" anchor="t">
            <a:normAutofit/>
          </a:bodyPr>
          <a:lstStyle/>
          <a:p>
            <a:pPr>
              <a:defRPr/>
            </a:pPr>
            <a:endParaRPr lang="ru-RU" sz="2800" b="0" strike="noStrike" spc="-1">
              <a:solidFill>
                <a:srgbClr val="000000"/>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AndTwoObj" userDrawn="1">
  <p:cSld name="Title Content and 2 Content">
    <p:spTree>
      <p:nvGrpSpPr>
        <p:cNvPr id="1" name=""/>
        <p:cNvGrpSpPr/>
        <p:nvPr/>
      </p:nvGrpSpPr>
      <p:grpSpPr bwMode="auto">
        <a:xfrm>
          <a:off x="0" y="0"/>
          <a:ext cx="0" cy="0"/>
          <a:chOff x="0" y="0"/>
          <a:chExt cx="0" cy="0"/>
        </a:xfrm>
      </p:grpSpPr>
      <p:sp>
        <p:nvSpPr>
          <p:cNvPr id="91" name="PlaceHolder 1"/>
          <p:cNvSpPr>
            <a:spLocks noGrp="1"/>
          </p:cNvSpPr>
          <p:nvPr>
            <p:ph type="title"/>
          </p:nvPr>
        </p:nvSpPr>
        <p:spPr bwMode="auto">
          <a:xfrm>
            <a:off x="1218960" y="547200"/>
            <a:ext cx="21944520" cy="2289600"/>
          </a:xfrm>
          <a:prstGeom prst="rect">
            <a:avLst/>
          </a:prstGeom>
          <a:noFill/>
          <a:ln w="0">
            <a:noFill/>
          </a:ln>
        </p:spPr>
        <p:txBody>
          <a:bodyPr lIns="0" tIns="0" rIns="0" bIns="0" anchor="ctr">
            <a:noAutofit/>
          </a:bodyPr>
          <a:lstStyle/>
          <a:p>
            <a:pPr>
              <a:defRPr/>
            </a:pPr>
            <a:endParaRPr lang="ru-RU" sz="1800" b="0" strike="noStrike" spc="-1">
              <a:solidFill>
                <a:srgbClr val="000000"/>
              </a:solidFill>
              <a:latin typeface="Arial"/>
            </a:endParaRPr>
          </a:p>
        </p:txBody>
      </p:sp>
      <p:sp>
        <p:nvSpPr>
          <p:cNvPr id="92" name="PlaceHolder 2"/>
          <p:cNvSpPr>
            <a:spLocks noGrp="1"/>
          </p:cNvSpPr>
          <p:nvPr>
            <p:ph/>
          </p:nvPr>
        </p:nvSpPr>
        <p:spPr bwMode="auto">
          <a:xfrm>
            <a:off x="1218960" y="3209400"/>
            <a:ext cx="10708920" cy="7954560"/>
          </a:xfrm>
          <a:prstGeom prst="rect">
            <a:avLst/>
          </a:prstGeom>
          <a:noFill/>
          <a:ln w="0">
            <a:noFill/>
          </a:ln>
        </p:spPr>
        <p:txBody>
          <a:bodyPr lIns="0" tIns="0" rIns="0" bIns="0" anchor="t">
            <a:normAutofit/>
          </a:bodyPr>
          <a:lstStyle/>
          <a:p>
            <a:pPr>
              <a:defRPr/>
            </a:pPr>
            <a:endParaRPr lang="ru-RU" sz="2800" b="0" strike="noStrike" spc="-1">
              <a:solidFill>
                <a:srgbClr val="000000"/>
              </a:solidFill>
              <a:latin typeface="Arial"/>
            </a:endParaRPr>
          </a:p>
        </p:txBody>
      </p:sp>
      <p:sp>
        <p:nvSpPr>
          <p:cNvPr id="93" name="PlaceHolder 3"/>
          <p:cNvSpPr>
            <a:spLocks noGrp="1"/>
          </p:cNvSpPr>
          <p:nvPr>
            <p:ph/>
          </p:nvPr>
        </p:nvSpPr>
        <p:spPr bwMode="auto">
          <a:xfrm>
            <a:off x="12463560" y="3209400"/>
            <a:ext cx="10708920" cy="3794040"/>
          </a:xfrm>
          <a:prstGeom prst="rect">
            <a:avLst/>
          </a:prstGeom>
          <a:noFill/>
          <a:ln w="0">
            <a:noFill/>
          </a:ln>
        </p:spPr>
        <p:txBody>
          <a:bodyPr lIns="0" tIns="0" rIns="0" bIns="0" anchor="t">
            <a:normAutofit/>
          </a:bodyPr>
          <a:lstStyle/>
          <a:p>
            <a:pPr>
              <a:defRPr/>
            </a:pPr>
            <a:endParaRPr lang="ru-RU" sz="2800" b="0" strike="noStrike" spc="-1">
              <a:solidFill>
                <a:srgbClr val="000000"/>
              </a:solidFill>
              <a:latin typeface="Arial"/>
            </a:endParaRPr>
          </a:p>
        </p:txBody>
      </p:sp>
      <p:sp>
        <p:nvSpPr>
          <p:cNvPr id="94" name="PlaceHolder 4"/>
          <p:cNvSpPr>
            <a:spLocks noGrp="1"/>
          </p:cNvSpPr>
          <p:nvPr>
            <p:ph/>
          </p:nvPr>
        </p:nvSpPr>
        <p:spPr bwMode="auto">
          <a:xfrm>
            <a:off x="12463560" y="7364160"/>
            <a:ext cx="10708920" cy="3794040"/>
          </a:xfrm>
          <a:prstGeom prst="rect">
            <a:avLst/>
          </a:prstGeom>
          <a:noFill/>
          <a:ln w="0">
            <a:noFill/>
          </a:ln>
        </p:spPr>
        <p:txBody>
          <a:bodyPr lIns="0" tIns="0" rIns="0" bIns="0" anchor="t">
            <a:normAutofit/>
          </a:bodyPr>
          <a:lstStyle/>
          <a:p>
            <a:pPr>
              <a:defRPr/>
            </a:pPr>
            <a:endParaRPr lang="ru-RU" sz="2800" b="0" strike="noStrike" spc="-1">
              <a:solidFill>
                <a:srgbClr val="000000"/>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ObjOverTx" userDrawn="1">
  <p:cSld name="Title, 2 Content over Content">
    <p:spTree>
      <p:nvGrpSpPr>
        <p:cNvPr id="1" name=""/>
        <p:cNvGrpSpPr/>
        <p:nvPr/>
      </p:nvGrpSpPr>
      <p:grpSpPr bwMode="auto">
        <a:xfrm>
          <a:off x="0" y="0"/>
          <a:ext cx="0" cy="0"/>
          <a:chOff x="0" y="0"/>
          <a:chExt cx="0" cy="0"/>
        </a:xfrm>
      </p:grpSpPr>
      <p:sp>
        <p:nvSpPr>
          <p:cNvPr id="95" name="PlaceHolder 1"/>
          <p:cNvSpPr>
            <a:spLocks noGrp="1"/>
          </p:cNvSpPr>
          <p:nvPr>
            <p:ph type="title"/>
          </p:nvPr>
        </p:nvSpPr>
        <p:spPr bwMode="auto">
          <a:xfrm>
            <a:off x="1218960" y="547200"/>
            <a:ext cx="21944520" cy="2289600"/>
          </a:xfrm>
          <a:prstGeom prst="rect">
            <a:avLst/>
          </a:prstGeom>
          <a:noFill/>
          <a:ln w="0">
            <a:noFill/>
          </a:ln>
        </p:spPr>
        <p:txBody>
          <a:bodyPr lIns="0" tIns="0" rIns="0" bIns="0" anchor="ctr">
            <a:noAutofit/>
          </a:bodyPr>
          <a:lstStyle/>
          <a:p>
            <a:pPr>
              <a:defRPr/>
            </a:pPr>
            <a:endParaRPr lang="ru-RU" sz="1800" b="0" strike="noStrike" spc="-1">
              <a:solidFill>
                <a:srgbClr val="000000"/>
              </a:solidFill>
              <a:latin typeface="Arial"/>
            </a:endParaRPr>
          </a:p>
        </p:txBody>
      </p:sp>
      <p:sp>
        <p:nvSpPr>
          <p:cNvPr id="96" name="PlaceHolder 2"/>
          <p:cNvSpPr>
            <a:spLocks noGrp="1"/>
          </p:cNvSpPr>
          <p:nvPr>
            <p:ph/>
          </p:nvPr>
        </p:nvSpPr>
        <p:spPr bwMode="auto">
          <a:xfrm>
            <a:off x="1218960" y="3209400"/>
            <a:ext cx="10708920" cy="3794040"/>
          </a:xfrm>
          <a:prstGeom prst="rect">
            <a:avLst/>
          </a:prstGeom>
          <a:noFill/>
          <a:ln w="0">
            <a:noFill/>
          </a:ln>
        </p:spPr>
        <p:txBody>
          <a:bodyPr lIns="0" tIns="0" rIns="0" bIns="0" anchor="t">
            <a:normAutofit/>
          </a:bodyPr>
          <a:lstStyle/>
          <a:p>
            <a:pPr>
              <a:defRPr/>
            </a:pPr>
            <a:endParaRPr lang="ru-RU" sz="2800" b="0" strike="noStrike" spc="-1">
              <a:solidFill>
                <a:srgbClr val="000000"/>
              </a:solidFill>
              <a:latin typeface="Arial"/>
            </a:endParaRPr>
          </a:p>
        </p:txBody>
      </p:sp>
      <p:sp>
        <p:nvSpPr>
          <p:cNvPr id="97" name="PlaceHolder 3"/>
          <p:cNvSpPr>
            <a:spLocks noGrp="1"/>
          </p:cNvSpPr>
          <p:nvPr>
            <p:ph/>
          </p:nvPr>
        </p:nvSpPr>
        <p:spPr bwMode="auto">
          <a:xfrm>
            <a:off x="12463560" y="3209400"/>
            <a:ext cx="10708920" cy="3794040"/>
          </a:xfrm>
          <a:prstGeom prst="rect">
            <a:avLst/>
          </a:prstGeom>
          <a:noFill/>
          <a:ln w="0">
            <a:noFill/>
          </a:ln>
        </p:spPr>
        <p:txBody>
          <a:bodyPr lIns="0" tIns="0" rIns="0" bIns="0" anchor="t">
            <a:normAutofit/>
          </a:bodyPr>
          <a:lstStyle/>
          <a:p>
            <a:pPr>
              <a:defRPr/>
            </a:pPr>
            <a:endParaRPr lang="ru-RU" sz="2800" b="0" strike="noStrike" spc="-1">
              <a:solidFill>
                <a:srgbClr val="000000"/>
              </a:solidFill>
              <a:latin typeface="Arial"/>
            </a:endParaRPr>
          </a:p>
        </p:txBody>
      </p:sp>
      <p:sp>
        <p:nvSpPr>
          <p:cNvPr id="98" name="PlaceHolder 4"/>
          <p:cNvSpPr>
            <a:spLocks noGrp="1"/>
          </p:cNvSpPr>
          <p:nvPr>
            <p:ph/>
          </p:nvPr>
        </p:nvSpPr>
        <p:spPr bwMode="auto">
          <a:xfrm>
            <a:off x="1218960" y="7364160"/>
            <a:ext cx="21944520" cy="3794040"/>
          </a:xfrm>
          <a:prstGeom prst="rect">
            <a:avLst/>
          </a:prstGeom>
          <a:noFill/>
          <a:ln w="0">
            <a:noFill/>
          </a:ln>
        </p:spPr>
        <p:txBody>
          <a:bodyPr lIns="0" tIns="0" rIns="0" bIns="0" anchor="t">
            <a:normAutofit/>
          </a:bodyPr>
          <a:lstStyle/>
          <a:p>
            <a:pPr>
              <a:defRPr/>
            </a:pPr>
            <a:endParaRPr lang="ru-RU" sz="2800" b="0" strike="noStrike" spc="-1">
              <a:solidFill>
                <a:srgbClr val="000000"/>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OverTx" userDrawn="1">
  <p:cSld name="Title, Content over Content">
    <p:spTree>
      <p:nvGrpSpPr>
        <p:cNvPr id="1" name=""/>
        <p:cNvGrpSpPr/>
        <p:nvPr/>
      </p:nvGrpSpPr>
      <p:grpSpPr bwMode="auto">
        <a:xfrm>
          <a:off x="0" y="0"/>
          <a:ext cx="0" cy="0"/>
          <a:chOff x="0" y="0"/>
          <a:chExt cx="0" cy="0"/>
        </a:xfrm>
      </p:grpSpPr>
      <p:sp>
        <p:nvSpPr>
          <p:cNvPr id="99" name="PlaceHolder 1"/>
          <p:cNvSpPr>
            <a:spLocks noGrp="1"/>
          </p:cNvSpPr>
          <p:nvPr>
            <p:ph type="title"/>
          </p:nvPr>
        </p:nvSpPr>
        <p:spPr bwMode="auto">
          <a:xfrm>
            <a:off x="1218960" y="547200"/>
            <a:ext cx="21944520" cy="2289600"/>
          </a:xfrm>
          <a:prstGeom prst="rect">
            <a:avLst/>
          </a:prstGeom>
          <a:noFill/>
          <a:ln w="0">
            <a:noFill/>
          </a:ln>
        </p:spPr>
        <p:txBody>
          <a:bodyPr lIns="0" tIns="0" rIns="0" bIns="0" anchor="ctr">
            <a:noAutofit/>
          </a:bodyPr>
          <a:lstStyle/>
          <a:p>
            <a:pPr>
              <a:defRPr/>
            </a:pPr>
            <a:endParaRPr lang="ru-RU" sz="1800" b="0" strike="noStrike" spc="-1">
              <a:solidFill>
                <a:srgbClr val="000000"/>
              </a:solidFill>
              <a:latin typeface="Arial"/>
            </a:endParaRPr>
          </a:p>
        </p:txBody>
      </p:sp>
      <p:sp>
        <p:nvSpPr>
          <p:cNvPr id="100" name="PlaceHolder 2"/>
          <p:cNvSpPr>
            <a:spLocks noGrp="1"/>
          </p:cNvSpPr>
          <p:nvPr>
            <p:ph/>
          </p:nvPr>
        </p:nvSpPr>
        <p:spPr bwMode="auto">
          <a:xfrm>
            <a:off x="1218960" y="3209400"/>
            <a:ext cx="21944520" cy="3794040"/>
          </a:xfrm>
          <a:prstGeom prst="rect">
            <a:avLst/>
          </a:prstGeom>
          <a:noFill/>
          <a:ln w="0">
            <a:noFill/>
          </a:ln>
        </p:spPr>
        <p:txBody>
          <a:bodyPr lIns="0" tIns="0" rIns="0" bIns="0" anchor="t">
            <a:normAutofit/>
          </a:bodyPr>
          <a:lstStyle/>
          <a:p>
            <a:pPr>
              <a:defRPr/>
            </a:pPr>
            <a:endParaRPr lang="ru-RU" sz="2800" b="0" strike="noStrike" spc="-1">
              <a:solidFill>
                <a:srgbClr val="000000"/>
              </a:solidFill>
              <a:latin typeface="Arial"/>
            </a:endParaRPr>
          </a:p>
        </p:txBody>
      </p:sp>
      <p:sp>
        <p:nvSpPr>
          <p:cNvPr id="101" name="PlaceHolder 3"/>
          <p:cNvSpPr>
            <a:spLocks noGrp="1"/>
          </p:cNvSpPr>
          <p:nvPr>
            <p:ph/>
          </p:nvPr>
        </p:nvSpPr>
        <p:spPr bwMode="auto">
          <a:xfrm>
            <a:off x="1218960" y="7364160"/>
            <a:ext cx="21944520" cy="3794040"/>
          </a:xfrm>
          <a:prstGeom prst="rect">
            <a:avLst/>
          </a:prstGeom>
          <a:noFill/>
          <a:ln w="0">
            <a:noFill/>
          </a:ln>
        </p:spPr>
        <p:txBody>
          <a:bodyPr lIns="0" tIns="0" rIns="0" bIns="0" anchor="t">
            <a:normAutofit/>
          </a:bodyPr>
          <a:lstStyle/>
          <a:p>
            <a:pPr>
              <a:defRPr/>
            </a:pPr>
            <a:endParaRPr lang="ru-RU" sz="2800" b="0" strike="noStrike" spc="-1">
              <a:solidFill>
                <a:srgbClr val="000000"/>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fourObj" userDrawn="1">
  <p:cSld name="Title, 4 Content">
    <p:spTree>
      <p:nvGrpSpPr>
        <p:cNvPr id="1" name=""/>
        <p:cNvGrpSpPr/>
        <p:nvPr/>
      </p:nvGrpSpPr>
      <p:grpSpPr bwMode="auto">
        <a:xfrm>
          <a:off x="0" y="0"/>
          <a:ext cx="0" cy="0"/>
          <a:chOff x="0" y="0"/>
          <a:chExt cx="0" cy="0"/>
        </a:xfrm>
      </p:grpSpPr>
      <p:sp>
        <p:nvSpPr>
          <p:cNvPr id="102" name="PlaceHolder 1"/>
          <p:cNvSpPr>
            <a:spLocks noGrp="1"/>
          </p:cNvSpPr>
          <p:nvPr>
            <p:ph type="title"/>
          </p:nvPr>
        </p:nvSpPr>
        <p:spPr bwMode="auto">
          <a:xfrm>
            <a:off x="1218960" y="547200"/>
            <a:ext cx="21944520" cy="2289600"/>
          </a:xfrm>
          <a:prstGeom prst="rect">
            <a:avLst/>
          </a:prstGeom>
          <a:noFill/>
          <a:ln w="0">
            <a:noFill/>
          </a:ln>
        </p:spPr>
        <p:txBody>
          <a:bodyPr lIns="0" tIns="0" rIns="0" bIns="0" anchor="ctr">
            <a:noAutofit/>
          </a:bodyPr>
          <a:lstStyle/>
          <a:p>
            <a:pPr>
              <a:defRPr/>
            </a:pPr>
            <a:endParaRPr lang="ru-RU" sz="1800" b="0" strike="noStrike" spc="-1">
              <a:solidFill>
                <a:srgbClr val="000000"/>
              </a:solidFill>
              <a:latin typeface="Arial"/>
            </a:endParaRPr>
          </a:p>
        </p:txBody>
      </p:sp>
      <p:sp>
        <p:nvSpPr>
          <p:cNvPr id="103" name="PlaceHolder 2"/>
          <p:cNvSpPr>
            <a:spLocks noGrp="1"/>
          </p:cNvSpPr>
          <p:nvPr>
            <p:ph/>
          </p:nvPr>
        </p:nvSpPr>
        <p:spPr bwMode="auto">
          <a:xfrm>
            <a:off x="1218960" y="3209400"/>
            <a:ext cx="10708920" cy="3794040"/>
          </a:xfrm>
          <a:prstGeom prst="rect">
            <a:avLst/>
          </a:prstGeom>
          <a:noFill/>
          <a:ln w="0">
            <a:noFill/>
          </a:ln>
        </p:spPr>
        <p:txBody>
          <a:bodyPr lIns="0" tIns="0" rIns="0" bIns="0" anchor="t">
            <a:normAutofit/>
          </a:bodyPr>
          <a:lstStyle/>
          <a:p>
            <a:pPr>
              <a:defRPr/>
            </a:pPr>
            <a:endParaRPr lang="ru-RU" sz="2800" b="0" strike="noStrike" spc="-1">
              <a:solidFill>
                <a:srgbClr val="000000"/>
              </a:solidFill>
              <a:latin typeface="Arial"/>
            </a:endParaRPr>
          </a:p>
        </p:txBody>
      </p:sp>
      <p:sp>
        <p:nvSpPr>
          <p:cNvPr id="104" name="PlaceHolder 3"/>
          <p:cNvSpPr>
            <a:spLocks noGrp="1"/>
          </p:cNvSpPr>
          <p:nvPr>
            <p:ph/>
          </p:nvPr>
        </p:nvSpPr>
        <p:spPr bwMode="auto">
          <a:xfrm>
            <a:off x="12463560" y="3209400"/>
            <a:ext cx="10708920" cy="3794040"/>
          </a:xfrm>
          <a:prstGeom prst="rect">
            <a:avLst/>
          </a:prstGeom>
          <a:noFill/>
          <a:ln w="0">
            <a:noFill/>
          </a:ln>
        </p:spPr>
        <p:txBody>
          <a:bodyPr lIns="0" tIns="0" rIns="0" bIns="0" anchor="t">
            <a:normAutofit/>
          </a:bodyPr>
          <a:lstStyle/>
          <a:p>
            <a:pPr>
              <a:defRPr/>
            </a:pPr>
            <a:endParaRPr lang="ru-RU" sz="2800" b="0" strike="noStrike" spc="-1">
              <a:solidFill>
                <a:srgbClr val="000000"/>
              </a:solidFill>
              <a:latin typeface="Arial"/>
            </a:endParaRPr>
          </a:p>
        </p:txBody>
      </p:sp>
      <p:sp>
        <p:nvSpPr>
          <p:cNvPr id="105" name="PlaceHolder 4"/>
          <p:cNvSpPr>
            <a:spLocks noGrp="1"/>
          </p:cNvSpPr>
          <p:nvPr>
            <p:ph/>
          </p:nvPr>
        </p:nvSpPr>
        <p:spPr bwMode="auto">
          <a:xfrm>
            <a:off x="1218960" y="7364160"/>
            <a:ext cx="10708920" cy="3794040"/>
          </a:xfrm>
          <a:prstGeom prst="rect">
            <a:avLst/>
          </a:prstGeom>
          <a:noFill/>
          <a:ln w="0">
            <a:noFill/>
          </a:ln>
        </p:spPr>
        <p:txBody>
          <a:bodyPr lIns="0" tIns="0" rIns="0" bIns="0" anchor="t">
            <a:normAutofit/>
          </a:bodyPr>
          <a:lstStyle/>
          <a:p>
            <a:pPr>
              <a:defRPr/>
            </a:pPr>
            <a:endParaRPr lang="ru-RU" sz="2800" b="0" strike="noStrike" spc="-1">
              <a:solidFill>
                <a:srgbClr val="000000"/>
              </a:solidFill>
              <a:latin typeface="Arial"/>
            </a:endParaRPr>
          </a:p>
        </p:txBody>
      </p:sp>
      <p:sp>
        <p:nvSpPr>
          <p:cNvPr id="106" name="PlaceHolder 5"/>
          <p:cNvSpPr>
            <a:spLocks noGrp="1"/>
          </p:cNvSpPr>
          <p:nvPr>
            <p:ph/>
          </p:nvPr>
        </p:nvSpPr>
        <p:spPr bwMode="auto">
          <a:xfrm>
            <a:off x="12463560" y="7364160"/>
            <a:ext cx="10708920" cy="3794040"/>
          </a:xfrm>
          <a:prstGeom prst="rect">
            <a:avLst/>
          </a:prstGeom>
          <a:noFill/>
          <a:ln w="0">
            <a:noFill/>
          </a:ln>
        </p:spPr>
        <p:txBody>
          <a:bodyPr lIns="0" tIns="0" rIns="0" bIns="0" anchor="t">
            <a:normAutofit/>
          </a:bodyPr>
          <a:lstStyle/>
          <a:p>
            <a:pPr>
              <a:defRPr/>
            </a:pPr>
            <a:endParaRPr lang="ru-RU" sz="2800" b="0" strike="noStrike" spc="-1">
              <a:solidFill>
                <a:srgbClr val="000000"/>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blank" userDrawn="1">
  <p:cSld name="Title, 6 Content">
    <p:spTree>
      <p:nvGrpSpPr>
        <p:cNvPr id="1" name=""/>
        <p:cNvGrpSpPr/>
        <p:nvPr/>
      </p:nvGrpSpPr>
      <p:grpSpPr bwMode="auto">
        <a:xfrm>
          <a:off x="0" y="0"/>
          <a:ext cx="0" cy="0"/>
          <a:chOff x="0" y="0"/>
          <a:chExt cx="0" cy="0"/>
        </a:xfrm>
      </p:grpSpPr>
      <p:sp>
        <p:nvSpPr>
          <p:cNvPr id="107" name="PlaceHolder 1"/>
          <p:cNvSpPr>
            <a:spLocks noGrp="1"/>
          </p:cNvSpPr>
          <p:nvPr>
            <p:ph type="title"/>
          </p:nvPr>
        </p:nvSpPr>
        <p:spPr bwMode="auto">
          <a:xfrm>
            <a:off x="1218960" y="547200"/>
            <a:ext cx="21944520" cy="2289600"/>
          </a:xfrm>
          <a:prstGeom prst="rect">
            <a:avLst/>
          </a:prstGeom>
          <a:noFill/>
          <a:ln w="0">
            <a:noFill/>
          </a:ln>
        </p:spPr>
        <p:txBody>
          <a:bodyPr lIns="0" tIns="0" rIns="0" bIns="0" anchor="ctr">
            <a:noAutofit/>
          </a:bodyPr>
          <a:lstStyle/>
          <a:p>
            <a:pPr>
              <a:defRPr/>
            </a:pPr>
            <a:endParaRPr lang="ru-RU" sz="1800" b="0" strike="noStrike" spc="-1">
              <a:solidFill>
                <a:srgbClr val="000000"/>
              </a:solidFill>
              <a:latin typeface="Arial"/>
            </a:endParaRPr>
          </a:p>
        </p:txBody>
      </p:sp>
      <p:sp>
        <p:nvSpPr>
          <p:cNvPr id="108" name="PlaceHolder 2"/>
          <p:cNvSpPr>
            <a:spLocks noGrp="1"/>
          </p:cNvSpPr>
          <p:nvPr>
            <p:ph/>
          </p:nvPr>
        </p:nvSpPr>
        <p:spPr bwMode="auto">
          <a:xfrm>
            <a:off x="1218960" y="3209400"/>
            <a:ext cx="7065720" cy="3794040"/>
          </a:xfrm>
          <a:prstGeom prst="rect">
            <a:avLst/>
          </a:prstGeom>
          <a:noFill/>
          <a:ln w="0">
            <a:noFill/>
          </a:ln>
        </p:spPr>
        <p:txBody>
          <a:bodyPr lIns="0" tIns="0" rIns="0" bIns="0" anchor="t">
            <a:normAutofit/>
          </a:bodyPr>
          <a:lstStyle/>
          <a:p>
            <a:pPr>
              <a:defRPr/>
            </a:pPr>
            <a:endParaRPr lang="ru-RU" sz="2800" b="0" strike="noStrike" spc="-1">
              <a:solidFill>
                <a:srgbClr val="000000"/>
              </a:solidFill>
              <a:latin typeface="Arial"/>
            </a:endParaRPr>
          </a:p>
        </p:txBody>
      </p:sp>
      <p:sp>
        <p:nvSpPr>
          <p:cNvPr id="109" name="PlaceHolder 3"/>
          <p:cNvSpPr>
            <a:spLocks noGrp="1"/>
          </p:cNvSpPr>
          <p:nvPr>
            <p:ph/>
          </p:nvPr>
        </p:nvSpPr>
        <p:spPr bwMode="auto">
          <a:xfrm>
            <a:off x="8638200" y="3209400"/>
            <a:ext cx="7065720" cy="3794040"/>
          </a:xfrm>
          <a:prstGeom prst="rect">
            <a:avLst/>
          </a:prstGeom>
          <a:noFill/>
          <a:ln w="0">
            <a:noFill/>
          </a:ln>
        </p:spPr>
        <p:txBody>
          <a:bodyPr lIns="0" tIns="0" rIns="0" bIns="0" anchor="t">
            <a:normAutofit/>
          </a:bodyPr>
          <a:lstStyle/>
          <a:p>
            <a:pPr>
              <a:defRPr/>
            </a:pPr>
            <a:endParaRPr lang="ru-RU" sz="2800" b="0" strike="noStrike" spc="-1">
              <a:solidFill>
                <a:srgbClr val="000000"/>
              </a:solidFill>
              <a:latin typeface="Arial"/>
            </a:endParaRPr>
          </a:p>
        </p:txBody>
      </p:sp>
      <p:sp>
        <p:nvSpPr>
          <p:cNvPr id="110" name="PlaceHolder 4"/>
          <p:cNvSpPr>
            <a:spLocks noGrp="1"/>
          </p:cNvSpPr>
          <p:nvPr>
            <p:ph/>
          </p:nvPr>
        </p:nvSpPr>
        <p:spPr bwMode="auto">
          <a:xfrm>
            <a:off x="16057800" y="3209400"/>
            <a:ext cx="7065720" cy="3794040"/>
          </a:xfrm>
          <a:prstGeom prst="rect">
            <a:avLst/>
          </a:prstGeom>
          <a:noFill/>
          <a:ln w="0">
            <a:noFill/>
          </a:ln>
        </p:spPr>
        <p:txBody>
          <a:bodyPr lIns="0" tIns="0" rIns="0" bIns="0" anchor="t">
            <a:normAutofit/>
          </a:bodyPr>
          <a:lstStyle/>
          <a:p>
            <a:pPr>
              <a:defRPr/>
            </a:pPr>
            <a:endParaRPr lang="ru-RU" sz="2800" b="0" strike="noStrike" spc="-1">
              <a:solidFill>
                <a:srgbClr val="000000"/>
              </a:solidFill>
              <a:latin typeface="Arial"/>
            </a:endParaRPr>
          </a:p>
        </p:txBody>
      </p:sp>
      <p:sp>
        <p:nvSpPr>
          <p:cNvPr id="111" name="PlaceHolder 5"/>
          <p:cNvSpPr>
            <a:spLocks noGrp="1"/>
          </p:cNvSpPr>
          <p:nvPr>
            <p:ph/>
          </p:nvPr>
        </p:nvSpPr>
        <p:spPr bwMode="auto">
          <a:xfrm>
            <a:off x="1218960" y="7364160"/>
            <a:ext cx="7065720" cy="3794040"/>
          </a:xfrm>
          <a:prstGeom prst="rect">
            <a:avLst/>
          </a:prstGeom>
          <a:noFill/>
          <a:ln w="0">
            <a:noFill/>
          </a:ln>
        </p:spPr>
        <p:txBody>
          <a:bodyPr lIns="0" tIns="0" rIns="0" bIns="0" anchor="t">
            <a:normAutofit/>
          </a:bodyPr>
          <a:lstStyle/>
          <a:p>
            <a:pPr>
              <a:defRPr/>
            </a:pPr>
            <a:endParaRPr lang="ru-RU" sz="2800" b="0" strike="noStrike" spc="-1">
              <a:solidFill>
                <a:srgbClr val="000000"/>
              </a:solidFill>
              <a:latin typeface="Arial"/>
            </a:endParaRPr>
          </a:p>
        </p:txBody>
      </p:sp>
      <p:sp>
        <p:nvSpPr>
          <p:cNvPr id="112" name="PlaceHolder 6"/>
          <p:cNvSpPr>
            <a:spLocks noGrp="1"/>
          </p:cNvSpPr>
          <p:nvPr>
            <p:ph/>
          </p:nvPr>
        </p:nvSpPr>
        <p:spPr bwMode="auto">
          <a:xfrm>
            <a:off x="8638200" y="7364160"/>
            <a:ext cx="7065720" cy="3794040"/>
          </a:xfrm>
          <a:prstGeom prst="rect">
            <a:avLst/>
          </a:prstGeom>
          <a:noFill/>
          <a:ln w="0">
            <a:noFill/>
          </a:ln>
        </p:spPr>
        <p:txBody>
          <a:bodyPr lIns="0" tIns="0" rIns="0" bIns="0" anchor="t">
            <a:normAutofit/>
          </a:bodyPr>
          <a:lstStyle/>
          <a:p>
            <a:pPr>
              <a:defRPr/>
            </a:pPr>
            <a:endParaRPr lang="ru-RU" sz="2800" b="0" strike="noStrike" spc="-1">
              <a:solidFill>
                <a:srgbClr val="000000"/>
              </a:solidFill>
              <a:latin typeface="Arial"/>
            </a:endParaRPr>
          </a:p>
        </p:txBody>
      </p:sp>
      <p:sp>
        <p:nvSpPr>
          <p:cNvPr id="113" name="PlaceHolder 7"/>
          <p:cNvSpPr>
            <a:spLocks noGrp="1"/>
          </p:cNvSpPr>
          <p:nvPr>
            <p:ph/>
          </p:nvPr>
        </p:nvSpPr>
        <p:spPr bwMode="auto">
          <a:xfrm>
            <a:off x="16057800" y="7364160"/>
            <a:ext cx="7065720" cy="3794040"/>
          </a:xfrm>
          <a:prstGeom prst="rect">
            <a:avLst/>
          </a:prstGeom>
          <a:noFill/>
          <a:ln w="0">
            <a:noFill/>
          </a:ln>
        </p:spPr>
        <p:txBody>
          <a:bodyPr lIns="0" tIns="0" rIns="0" bIns="0" anchor="t">
            <a:normAutofit/>
          </a:bodyPr>
          <a:lstStyle/>
          <a:p>
            <a:pPr>
              <a:defRPr/>
            </a:pPr>
            <a:endParaRPr lang="ru-RU" sz="28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Obj" userDrawn="1">
  <p:cSld name="Title, 2 Content">
    <p:spTree>
      <p:nvGrpSpPr>
        <p:cNvPr id="1" name=""/>
        <p:cNvGrpSpPr/>
        <p:nvPr/>
      </p:nvGrpSpPr>
      <p:grpSpPr bwMode="auto">
        <a:xfrm>
          <a:off x="0" y="0"/>
          <a:ext cx="0" cy="0"/>
          <a:chOff x="0" y="0"/>
          <a:chExt cx="0" cy="0"/>
        </a:xfrm>
      </p:grpSpPr>
      <p:sp>
        <p:nvSpPr>
          <p:cNvPr id="6" name="PlaceHolder 1"/>
          <p:cNvSpPr>
            <a:spLocks noGrp="1"/>
          </p:cNvSpPr>
          <p:nvPr>
            <p:ph type="title"/>
          </p:nvPr>
        </p:nvSpPr>
        <p:spPr bwMode="auto">
          <a:xfrm>
            <a:off x="1218960" y="547200"/>
            <a:ext cx="21944520" cy="2289600"/>
          </a:xfrm>
          <a:prstGeom prst="rect">
            <a:avLst/>
          </a:prstGeom>
          <a:noFill/>
          <a:ln w="0">
            <a:noFill/>
          </a:ln>
        </p:spPr>
        <p:txBody>
          <a:bodyPr lIns="0" tIns="0" rIns="0" bIns="0" anchor="ctr">
            <a:noAutofit/>
          </a:bodyPr>
          <a:lstStyle/>
          <a:p>
            <a:pPr>
              <a:defRPr/>
            </a:pPr>
            <a:endParaRPr lang="ru-RU" sz="1800" b="0" strike="noStrike" spc="-1">
              <a:solidFill>
                <a:srgbClr val="000000"/>
              </a:solidFill>
              <a:latin typeface="Arial"/>
            </a:endParaRPr>
          </a:p>
        </p:txBody>
      </p:sp>
      <p:sp>
        <p:nvSpPr>
          <p:cNvPr id="7" name="PlaceHolder 2"/>
          <p:cNvSpPr>
            <a:spLocks noGrp="1"/>
          </p:cNvSpPr>
          <p:nvPr>
            <p:ph/>
          </p:nvPr>
        </p:nvSpPr>
        <p:spPr bwMode="auto">
          <a:xfrm>
            <a:off x="1218960" y="3209400"/>
            <a:ext cx="10708920" cy="7954560"/>
          </a:xfrm>
          <a:prstGeom prst="rect">
            <a:avLst/>
          </a:prstGeom>
          <a:noFill/>
          <a:ln w="0">
            <a:noFill/>
          </a:ln>
        </p:spPr>
        <p:txBody>
          <a:bodyPr lIns="0" tIns="0" rIns="0" bIns="0" anchor="t">
            <a:normAutofit/>
          </a:bodyPr>
          <a:lstStyle/>
          <a:p>
            <a:pPr>
              <a:defRPr/>
            </a:pPr>
            <a:endParaRPr lang="ru-RU" sz="2800" b="0" strike="noStrike" spc="-1">
              <a:solidFill>
                <a:srgbClr val="000000"/>
              </a:solidFill>
              <a:latin typeface="Arial"/>
            </a:endParaRPr>
          </a:p>
        </p:txBody>
      </p:sp>
      <p:sp>
        <p:nvSpPr>
          <p:cNvPr id="8" name="PlaceHolder 3"/>
          <p:cNvSpPr>
            <a:spLocks noGrp="1"/>
          </p:cNvSpPr>
          <p:nvPr>
            <p:ph/>
          </p:nvPr>
        </p:nvSpPr>
        <p:spPr bwMode="auto">
          <a:xfrm>
            <a:off x="12463560" y="3209400"/>
            <a:ext cx="10708920" cy="7954560"/>
          </a:xfrm>
          <a:prstGeom prst="rect">
            <a:avLst/>
          </a:prstGeom>
          <a:noFill/>
          <a:ln w="0">
            <a:noFill/>
          </a:ln>
        </p:spPr>
        <p:txBody>
          <a:bodyPr lIns="0" tIns="0" rIns="0" bIns="0" anchor="t">
            <a:normAutofit/>
          </a:bodyPr>
          <a:lstStyle/>
          <a:p>
            <a:pPr>
              <a:defRPr/>
            </a:pPr>
            <a:endParaRPr lang="ru-RU" sz="2800" b="0"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Only" userDrawn="1">
  <p:cSld name="Title Only">
    <p:spTree>
      <p:nvGrpSpPr>
        <p:cNvPr id="1" name=""/>
        <p:cNvGrpSpPr/>
        <p:nvPr/>
      </p:nvGrpSpPr>
      <p:grpSpPr bwMode="auto">
        <a:xfrm>
          <a:off x="0" y="0"/>
          <a:ext cx="0" cy="0"/>
          <a:chOff x="0" y="0"/>
          <a:chExt cx="0" cy="0"/>
        </a:xfrm>
      </p:grpSpPr>
      <p:sp>
        <p:nvSpPr>
          <p:cNvPr id="9" name="PlaceHolder 1"/>
          <p:cNvSpPr>
            <a:spLocks noGrp="1"/>
          </p:cNvSpPr>
          <p:nvPr>
            <p:ph type="title"/>
          </p:nvPr>
        </p:nvSpPr>
        <p:spPr bwMode="auto">
          <a:xfrm>
            <a:off x="1218960" y="547200"/>
            <a:ext cx="21944520" cy="2289600"/>
          </a:xfrm>
          <a:prstGeom prst="rect">
            <a:avLst/>
          </a:prstGeom>
          <a:noFill/>
          <a:ln w="0">
            <a:noFill/>
          </a:ln>
        </p:spPr>
        <p:txBody>
          <a:bodyPr lIns="0" tIns="0" rIns="0" bIns="0" anchor="ctr">
            <a:noAutofit/>
          </a:bodyPr>
          <a:lstStyle/>
          <a:p>
            <a:pPr>
              <a:defRPr/>
            </a:pPr>
            <a:endParaRPr lang="ru-RU" sz="18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Only" userDrawn="1">
  <p:cSld name="Centered Text">
    <p:spTree>
      <p:nvGrpSpPr>
        <p:cNvPr id="1" name=""/>
        <p:cNvGrpSpPr/>
        <p:nvPr/>
      </p:nvGrpSpPr>
      <p:grpSpPr bwMode="auto">
        <a:xfrm>
          <a:off x="0" y="0"/>
          <a:ext cx="0" cy="0"/>
          <a:chOff x="0" y="0"/>
          <a:chExt cx="0" cy="0"/>
        </a:xfrm>
      </p:grpSpPr>
      <p:sp>
        <p:nvSpPr>
          <p:cNvPr id="10" name="PlaceHolder 1"/>
          <p:cNvSpPr>
            <a:spLocks noGrp="1"/>
          </p:cNvSpPr>
          <p:nvPr>
            <p:ph type="subTitle"/>
          </p:nvPr>
        </p:nvSpPr>
        <p:spPr bwMode="auto">
          <a:xfrm>
            <a:off x="1218960" y="547200"/>
            <a:ext cx="21944520" cy="10614600"/>
          </a:xfrm>
          <a:prstGeom prst="rect">
            <a:avLst/>
          </a:prstGeom>
          <a:noFill/>
          <a:ln w="0">
            <a:noFill/>
          </a:ln>
        </p:spPr>
        <p:txBody>
          <a:bodyPr lIns="0" tIns="0" rIns="0" bIns="0" anchor="ctr">
            <a:noAutofit/>
          </a:bodyPr>
          <a:lstStyle/>
          <a:p>
            <a:pPr algn="ctr">
              <a:defRPr/>
            </a:pPr>
            <a:endParaRPr lang="ru-RU"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ObjAndObj" userDrawn="1">
  <p:cSld name="Title, 2 Content and Content">
    <p:spTree>
      <p:nvGrpSpPr>
        <p:cNvPr id="1" name=""/>
        <p:cNvGrpSpPr/>
        <p:nvPr/>
      </p:nvGrpSpPr>
      <p:grpSpPr bwMode="auto">
        <a:xfrm>
          <a:off x="0" y="0"/>
          <a:ext cx="0" cy="0"/>
          <a:chOff x="0" y="0"/>
          <a:chExt cx="0" cy="0"/>
        </a:xfrm>
      </p:grpSpPr>
      <p:sp>
        <p:nvSpPr>
          <p:cNvPr id="11" name="PlaceHolder 1"/>
          <p:cNvSpPr>
            <a:spLocks noGrp="1"/>
          </p:cNvSpPr>
          <p:nvPr>
            <p:ph type="title"/>
          </p:nvPr>
        </p:nvSpPr>
        <p:spPr bwMode="auto">
          <a:xfrm>
            <a:off x="1218960" y="547200"/>
            <a:ext cx="21944520" cy="2289600"/>
          </a:xfrm>
          <a:prstGeom prst="rect">
            <a:avLst/>
          </a:prstGeom>
          <a:noFill/>
          <a:ln w="0">
            <a:noFill/>
          </a:ln>
        </p:spPr>
        <p:txBody>
          <a:bodyPr lIns="0" tIns="0" rIns="0" bIns="0" anchor="ctr">
            <a:noAutofit/>
          </a:bodyPr>
          <a:lstStyle/>
          <a:p>
            <a:pPr>
              <a:defRPr/>
            </a:pPr>
            <a:endParaRPr lang="ru-RU" sz="1800" b="0" strike="noStrike" spc="-1">
              <a:solidFill>
                <a:srgbClr val="000000"/>
              </a:solidFill>
              <a:latin typeface="Arial"/>
            </a:endParaRPr>
          </a:p>
        </p:txBody>
      </p:sp>
      <p:sp>
        <p:nvSpPr>
          <p:cNvPr id="12" name="PlaceHolder 2"/>
          <p:cNvSpPr>
            <a:spLocks noGrp="1"/>
          </p:cNvSpPr>
          <p:nvPr>
            <p:ph/>
          </p:nvPr>
        </p:nvSpPr>
        <p:spPr bwMode="auto">
          <a:xfrm>
            <a:off x="1218960" y="3209400"/>
            <a:ext cx="10708920" cy="3794040"/>
          </a:xfrm>
          <a:prstGeom prst="rect">
            <a:avLst/>
          </a:prstGeom>
          <a:noFill/>
          <a:ln w="0">
            <a:noFill/>
          </a:ln>
        </p:spPr>
        <p:txBody>
          <a:bodyPr lIns="0" tIns="0" rIns="0" bIns="0" anchor="t">
            <a:normAutofit/>
          </a:bodyPr>
          <a:lstStyle/>
          <a:p>
            <a:pPr>
              <a:defRPr/>
            </a:pPr>
            <a:endParaRPr lang="ru-RU" sz="2800" b="0" strike="noStrike" spc="-1">
              <a:solidFill>
                <a:srgbClr val="000000"/>
              </a:solidFill>
              <a:latin typeface="Arial"/>
            </a:endParaRPr>
          </a:p>
        </p:txBody>
      </p:sp>
      <p:sp>
        <p:nvSpPr>
          <p:cNvPr id="13" name="PlaceHolder 3"/>
          <p:cNvSpPr>
            <a:spLocks noGrp="1"/>
          </p:cNvSpPr>
          <p:nvPr>
            <p:ph/>
          </p:nvPr>
        </p:nvSpPr>
        <p:spPr bwMode="auto">
          <a:xfrm>
            <a:off x="12463560" y="3209400"/>
            <a:ext cx="10708920" cy="7954560"/>
          </a:xfrm>
          <a:prstGeom prst="rect">
            <a:avLst/>
          </a:prstGeom>
          <a:noFill/>
          <a:ln w="0">
            <a:noFill/>
          </a:ln>
        </p:spPr>
        <p:txBody>
          <a:bodyPr lIns="0" tIns="0" rIns="0" bIns="0" anchor="t">
            <a:normAutofit/>
          </a:bodyPr>
          <a:lstStyle/>
          <a:p>
            <a:pPr>
              <a:defRPr/>
            </a:pPr>
            <a:endParaRPr lang="ru-RU" sz="2800" b="0" strike="noStrike" spc="-1">
              <a:solidFill>
                <a:srgbClr val="000000"/>
              </a:solidFill>
              <a:latin typeface="Arial"/>
            </a:endParaRPr>
          </a:p>
        </p:txBody>
      </p:sp>
      <p:sp>
        <p:nvSpPr>
          <p:cNvPr id="14" name="PlaceHolder 4"/>
          <p:cNvSpPr>
            <a:spLocks noGrp="1"/>
          </p:cNvSpPr>
          <p:nvPr>
            <p:ph/>
          </p:nvPr>
        </p:nvSpPr>
        <p:spPr bwMode="auto">
          <a:xfrm>
            <a:off x="1218960" y="7364160"/>
            <a:ext cx="10708920" cy="3794040"/>
          </a:xfrm>
          <a:prstGeom prst="rect">
            <a:avLst/>
          </a:prstGeom>
          <a:noFill/>
          <a:ln w="0">
            <a:noFill/>
          </a:ln>
        </p:spPr>
        <p:txBody>
          <a:bodyPr lIns="0" tIns="0" rIns="0" bIns="0" anchor="t">
            <a:normAutofit/>
          </a:bodyPr>
          <a:lstStyle/>
          <a:p>
            <a:pPr>
              <a:defRPr/>
            </a:pPr>
            <a:endParaRPr lang="ru-RU" sz="28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AndTwoObj" userDrawn="1">
  <p:cSld name="Title Content and 2 Content">
    <p:spTree>
      <p:nvGrpSpPr>
        <p:cNvPr id="1" name=""/>
        <p:cNvGrpSpPr/>
        <p:nvPr/>
      </p:nvGrpSpPr>
      <p:grpSpPr bwMode="auto">
        <a:xfrm>
          <a:off x="0" y="0"/>
          <a:ext cx="0" cy="0"/>
          <a:chOff x="0" y="0"/>
          <a:chExt cx="0" cy="0"/>
        </a:xfrm>
      </p:grpSpPr>
      <p:sp>
        <p:nvSpPr>
          <p:cNvPr id="15" name="PlaceHolder 1"/>
          <p:cNvSpPr>
            <a:spLocks noGrp="1"/>
          </p:cNvSpPr>
          <p:nvPr>
            <p:ph type="title"/>
          </p:nvPr>
        </p:nvSpPr>
        <p:spPr bwMode="auto">
          <a:xfrm>
            <a:off x="1218960" y="547200"/>
            <a:ext cx="21944520" cy="2289600"/>
          </a:xfrm>
          <a:prstGeom prst="rect">
            <a:avLst/>
          </a:prstGeom>
          <a:noFill/>
          <a:ln w="0">
            <a:noFill/>
          </a:ln>
        </p:spPr>
        <p:txBody>
          <a:bodyPr lIns="0" tIns="0" rIns="0" bIns="0" anchor="ctr">
            <a:noAutofit/>
          </a:bodyPr>
          <a:lstStyle/>
          <a:p>
            <a:pPr>
              <a:defRPr/>
            </a:pPr>
            <a:endParaRPr lang="ru-RU" sz="1800" b="0" strike="noStrike" spc="-1">
              <a:solidFill>
                <a:srgbClr val="000000"/>
              </a:solidFill>
              <a:latin typeface="Arial"/>
            </a:endParaRPr>
          </a:p>
        </p:txBody>
      </p:sp>
      <p:sp>
        <p:nvSpPr>
          <p:cNvPr id="16" name="PlaceHolder 2"/>
          <p:cNvSpPr>
            <a:spLocks noGrp="1"/>
          </p:cNvSpPr>
          <p:nvPr>
            <p:ph/>
          </p:nvPr>
        </p:nvSpPr>
        <p:spPr bwMode="auto">
          <a:xfrm>
            <a:off x="1218960" y="3209400"/>
            <a:ext cx="10708920" cy="7954560"/>
          </a:xfrm>
          <a:prstGeom prst="rect">
            <a:avLst/>
          </a:prstGeom>
          <a:noFill/>
          <a:ln w="0">
            <a:noFill/>
          </a:ln>
        </p:spPr>
        <p:txBody>
          <a:bodyPr lIns="0" tIns="0" rIns="0" bIns="0" anchor="t">
            <a:normAutofit/>
          </a:bodyPr>
          <a:lstStyle/>
          <a:p>
            <a:pPr>
              <a:defRPr/>
            </a:pPr>
            <a:endParaRPr lang="ru-RU" sz="2800" b="0" strike="noStrike" spc="-1">
              <a:solidFill>
                <a:srgbClr val="000000"/>
              </a:solidFill>
              <a:latin typeface="Arial"/>
            </a:endParaRPr>
          </a:p>
        </p:txBody>
      </p:sp>
      <p:sp>
        <p:nvSpPr>
          <p:cNvPr id="17" name="PlaceHolder 3"/>
          <p:cNvSpPr>
            <a:spLocks noGrp="1"/>
          </p:cNvSpPr>
          <p:nvPr>
            <p:ph/>
          </p:nvPr>
        </p:nvSpPr>
        <p:spPr bwMode="auto">
          <a:xfrm>
            <a:off x="12463560" y="3209400"/>
            <a:ext cx="10708920" cy="3794040"/>
          </a:xfrm>
          <a:prstGeom prst="rect">
            <a:avLst/>
          </a:prstGeom>
          <a:noFill/>
          <a:ln w="0">
            <a:noFill/>
          </a:ln>
        </p:spPr>
        <p:txBody>
          <a:bodyPr lIns="0" tIns="0" rIns="0" bIns="0" anchor="t">
            <a:normAutofit/>
          </a:bodyPr>
          <a:lstStyle/>
          <a:p>
            <a:pPr>
              <a:defRPr/>
            </a:pPr>
            <a:endParaRPr lang="ru-RU" sz="2800" b="0" strike="noStrike" spc="-1">
              <a:solidFill>
                <a:srgbClr val="000000"/>
              </a:solidFill>
              <a:latin typeface="Arial"/>
            </a:endParaRPr>
          </a:p>
        </p:txBody>
      </p:sp>
      <p:sp>
        <p:nvSpPr>
          <p:cNvPr id="18" name="PlaceHolder 4"/>
          <p:cNvSpPr>
            <a:spLocks noGrp="1"/>
          </p:cNvSpPr>
          <p:nvPr>
            <p:ph/>
          </p:nvPr>
        </p:nvSpPr>
        <p:spPr bwMode="auto">
          <a:xfrm>
            <a:off x="12463560" y="7364160"/>
            <a:ext cx="10708920" cy="3794040"/>
          </a:xfrm>
          <a:prstGeom prst="rect">
            <a:avLst/>
          </a:prstGeom>
          <a:noFill/>
          <a:ln w="0">
            <a:noFill/>
          </a:ln>
        </p:spPr>
        <p:txBody>
          <a:bodyPr lIns="0" tIns="0" rIns="0" bIns="0" anchor="t">
            <a:normAutofit/>
          </a:bodyPr>
          <a:lstStyle/>
          <a:p>
            <a:pPr>
              <a:defRPr/>
            </a:pPr>
            <a:endParaRPr lang="ru-RU" sz="28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ObjOverTx" userDrawn="1">
  <p:cSld name="Title, 2 Content over Content">
    <p:spTree>
      <p:nvGrpSpPr>
        <p:cNvPr id="1" name=""/>
        <p:cNvGrpSpPr/>
        <p:nvPr/>
      </p:nvGrpSpPr>
      <p:grpSpPr bwMode="auto">
        <a:xfrm>
          <a:off x="0" y="0"/>
          <a:ext cx="0" cy="0"/>
          <a:chOff x="0" y="0"/>
          <a:chExt cx="0" cy="0"/>
        </a:xfrm>
      </p:grpSpPr>
      <p:sp>
        <p:nvSpPr>
          <p:cNvPr id="19" name="PlaceHolder 1"/>
          <p:cNvSpPr>
            <a:spLocks noGrp="1"/>
          </p:cNvSpPr>
          <p:nvPr>
            <p:ph type="title"/>
          </p:nvPr>
        </p:nvSpPr>
        <p:spPr bwMode="auto">
          <a:xfrm>
            <a:off x="1218960" y="547200"/>
            <a:ext cx="21944520" cy="2289600"/>
          </a:xfrm>
          <a:prstGeom prst="rect">
            <a:avLst/>
          </a:prstGeom>
          <a:noFill/>
          <a:ln w="0">
            <a:noFill/>
          </a:ln>
        </p:spPr>
        <p:txBody>
          <a:bodyPr lIns="0" tIns="0" rIns="0" bIns="0" anchor="ctr">
            <a:noAutofit/>
          </a:bodyPr>
          <a:lstStyle/>
          <a:p>
            <a:pPr>
              <a:defRPr/>
            </a:pPr>
            <a:endParaRPr lang="ru-RU" sz="1800" b="0" strike="noStrike" spc="-1">
              <a:solidFill>
                <a:srgbClr val="000000"/>
              </a:solidFill>
              <a:latin typeface="Arial"/>
            </a:endParaRPr>
          </a:p>
        </p:txBody>
      </p:sp>
      <p:sp>
        <p:nvSpPr>
          <p:cNvPr id="20" name="PlaceHolder 2"/>
          <p:cNvSpPr>
            <a:spLocks noGrp="1"/>
          </p:cNvSpPr>
          <p:nvPr>
            <p:ph/>
          </p:nvPr>
        </p:nvSpPr>
        <p:spPr bwMode="auto">
          <a:xfrm>
            <a:off x="1218960" y="3209400"/>
            <a:ext cx="10708920" cy="3794040"/>
          </a:xfrm>
          <a:prstGeom prst="rect">
            <a:avLst/>
          </a:prstGeom>
          <a:noFill/>
          <a:ln w="0">
            <a:noFill/>
          </a:ln>
        </p:spPr>
        <p:txBody>
          <a:bodyPr lIns="0" tIns="0" rIns="0" bIns="0" anchor="t">
            <a:normAutofit/>
          </a:bodyPr>
          <a:lstStyle/>
          <a:p>
            <a:pPr>
              <a:defRPr/>
            </a:pPr>
            <a:endParaRPr lang="ru-RU" sz="2800" b="0" strike="noStrike" spc="-1">
              <a:solidFill>
                <a:srgbClr val="000000"/>
              </a:solidFill>
              <a:latin typeface="Arial"/>
            </a:endParaRPr>
          </a:p>
        </p:txBody>
      </p:sp>
      <p:sp>
        <p:nvSpPr>
          <p:cNvPr id="21" name="PlaceHolder 3"/>
          <p:cNvSpPr>
            <a:spLocks noGrp="1"/>
          </p:cNvSpPr>
          <p:nvPr>
            <p:ph/>
          </p:nvPr>
        </p:nvSpPr>
        <p:spPr bwMode="auto">
          <a:xfrm>
            <a:off x="12463560" y="3209400"/>
            <a:ext cx="10708920" cy="3794040"/>
          </a:xfrm>
          <a:prstGeom prst="rect">
            <a:avLst/>
          </a:prstGeom>
          <a:noFill/>
          <a:ln w="0">
            <a:noFill/>
          </a:ln>
        </p:spPr>
        <p:txBody>
          <a:bodyPr lIns="0" tIns="0" rIns="0" bIns="0" anchor="t">
            <a:normAutofit/>
          </a:bodyPr>
          <a:lstStyle/>
          <a:p>
            <a:pPr>
              <a:defRPr/>
            </a:pPr>
            <a:endParaRPr lang="ru-RU" sz="2800" b="0" strike="noStrike" spc="-1">
              <a:solidFill>
                <a:srgbClr val="000000"/>
              </a:solidFill>
              <a:latin typeface="Arial"/>
            </a:endParaRPr>
          </a:p>
        </p:txBody>
      </p:sp>
      <p:sp>
        <p:nvSpPr>
          <p:cNvPr id="22" name="PlaceHolder 4"/>
          <p:cNvSpPr>
            <a:spLocks noGrp="1"/>
          </p:cNvSpPr>
          <p:nvPr>
            <p:ph/>
          </p:nvPr>
        </p:nvSpPr>
        <p:spPr bwMode="auto">
          <a:xfrm>
            <a:off x="1218960" y="7364160"/>
            <a:ext cx="21944520" cy="3794040"/>
          </a:xfrm>
          <a:prstGeom prst="rect">
            <a:avLst/>
          </a:prstGeom>
          <a:noFill/>
          <a:ln w="0">
            <a:noFill/>
          </a:ln>
        </p:spPr>
        <p:txBody>
          <a:bodyPr lIns="0" tIns="0" rIns="0" bIns="0" anchor="t">
            <a:normAutofit/>
          </a:bodyPr>
          <a:lstStyle/>
          <a:p>
            <a:pPr>
              <a:defRPr/>
            </a:pPr>
            <a:endParaRPr lang="ru-RU" sz="2800" b="0" strike="noStrike" spc="-1">
              <a:solidFill>
                <a:srgbClr val="000000"/>
              </a:solidFill>
              <a:latin typeface="Arial"/>
            </a:endParaRPr>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s>
</file>

<file path=ppt/slideMasters/_rels/slideMaster2.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s>
</file>

<file path=ppt/slideMasters/_rels/slideMaster3.xml.rels><?xml version="1.0" encoding="UTF-8" standalone="yes"?><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 Id="rId11" Type="http://schemas.openxmlformats.org/officeDocument/2006/relationships/slideLayout" Target="../slideLayouts/slideLayout35.xml"/><Relationship Id="rId12" Type="http://schemas.openxmlformats.org/officeDocument/2006/relationships/slideLayout" Target="../slideLayouts/slideLayout36.xml"/><Relationship Id="rId13"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Pr shadeToTitle="0">
        <a:solidFill>
          <a:srgbClr val="FFFFFF"/>
        </a:solidFill>
      </p:bgPr>
    </p:bg>
    <p:spTree>
      <p:nvGrpSpPr>
        <p:cNvPr id="1" name=""/>
        <p:cNvGrpSpPr/>
        <p:nvPr/>
      </p:nvGrpSpPr>
      <p:grpSpPr bwMode="auto">
        <a:xfrm>
          <a:off x="0" y="0"/>
          <a:ext cx="0" cy="0"/>
          <a:chOff x="0" y="0"/>
          <a:chExt cx="0" cy="0"/>
        </a:xfrm>
      </p:grpSpPr>
      <p:sp>
        <p:nvSpPr>
          <p:cNvPr id="2" name="PlaceHolder 1"/>
          <p:cNvSpPr>
            <a:spLocks noGrp="1"/>
          </p:cNvSpPr>
          <p:nvPr>
            <p:ph type="title"/>
          </p:nvPr>
        </p:nvSpPr>
        <p:spPr bwMode="auto">
          <a:xfrm>
            <a:off x="1218960" y="547200"/>
            <a:ext cx="21944520" cy="2289600"/>
          </a:xfrm>
          <a:prstGeom prst="rect">
            <a:avLst/>
          </a:prstGeom>
          <a:noFill/>
          <a:ln w="0">
            <a:noFill/>
          </a:ln>
        </p:spPr>
        <p:txBody>
          <a:bodyPr lIns="0" tIns="0" rIns="0" bIns="0" anchor="ctr">
            <a:noAutofit/>
          </a:bodyPr>
          <a:lstStyle/>
          <a:p>
            <a:pPr>
              <a:defRPr/>
            </a:pPr>
            <a:r>
              <a:rPr lang="ru-RU" sz="4400" b="0" strike="noStrike" spc="-1">
                <a:solidFill>
                  <a:srgbClr val="000000"/>
                </a:solidFill>
                <a:latin typeface="Arial"/>
              </a:rPr>
              <a:t>Для правки текста заглавия щёлкните мышью</a:t>
            </a:r>
            <a:endParaRPr/>
          </a:p>
        </p:txBody>
      </p:sp>
      <p:sp>
        <p:nvSpPr>
          <p:cNvPr id="3" name="PlaceHolder 2"/>
          <p:cNvSpPr>
            <a:spLocks noGrp="1"/>
          </p:cNvSpPr>
          <p:nvPr>
            <p:ph type="body"/>
          </p:nvPr>
        </p:nvSpPr>
        <p:spPr bwMode="auto">
          <a:xfrm>
            <a:off x="1218960" y="3209400"/>
            <a:ext cx="21944520" cy="79545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a:buChar char=""/>
              <a:defRPr/>
            </a:pPr>
            <a:r>
              <a:rPr lang="ru-RU" sz="2800" b="0" strike="noStrike" spc="-1">
                <a:solidFill>
                  <a:srgbClr val="000000"/>
                </a:solidFill>
                <a:latin typeface="Arial"/>
              </a:rPr>
              <a:t>Для правки структуры щёлкните мышью</a:t>
            </a:r>
            <a:endParaRPr/>
          </a:p>
          <a:p>
            <a:pPr marL="864000" lvl="1" indent="-324000">
              <a:spcBef>
                <a:spcPts val="1134"/>
              </a:spcBef>
              <a:buClr>
                <a:srgbClr val="000000"/>
              </a:buClr>
              <a:buSzPct val="75000"/>
              <a:buFont typeface="Symbol"/>
              <a:buChar char=""/>
              <a:defRPr/>
            </a:pPr>
            <a:r>
              <a:rPr lang="ru-RU" sz="2800" b="0" strike="noStrike" spc="-1">
                <a:solidFill>
                  <a:srgbClr val="000000"/>
                </a:solidFill>
                <a:latin typeface="Arial"/>
              </a:rPr>
              <a:t>Второй уровень структуры</a:t>
            </a:r>
            <a:endParaRPr/>
          </a:p>
          <a:p>
            <a:pPr marL="1296000" lvl="2" indent="-288000">
              <a:spcBef>
                <a:spcPts val="850"/>
              </a:spcBef>
              <a:buClr>
                <a:srgbClr val="000000"/>
              </a:buClr>
              <a:buSzPct val="45000"/>
              <a:buFont typeface="Wingdings"/>
              <a:buChar char=""/>
              <a:defRPr/>
            </a:pPr>
            <a:r>
              <a:rPr lang="ru-RU" sz="2800" b="0" strike="noStrike" spc="-1">
                <a:solidFill>
                  <a:srgbClr val="000000"/>
                </a:solidFill>
                <a:latin typeface="Arial"/>
              </a:rPr>
              <a:t>Третий уровень структуры</a:t>
            </a:r>
            <a:endParaRPr/>
          </a:p>
          <a:p>
            <a:pPr marL="1728000" lvl="3" indent="-216000">
              <a:spcBef>
                <a:spcPts val="567"/>
              </a:spcBef>
              <a:buClr>
                <a:srgbClr val="000000"/>
              </a:buClr>
              <a:buSzPct val="75000"/>
              <a:buFont typeface="Symbol"/>
              <a:buChar char=""/>
              <a:defRPr/>
            </a:pPr>
            <a:r>
              <a:rPr lang="ru-RU" sz="2800" b="0" strike="noStrike" spc="-1">
                <a:solidFill>
                  <a:srgbClr val="000000"/>
                </a:solidFill>
                <a:latin typeface="Arial"/>
              </a:rPr>
              <a:t>Четвёртый уровень структуры</a:t>
            </a:r>
            <a:endParaRPr/>
          </a:p>
          <a:p>
            <a:pPr marL="2160000" lvl="4" indent="-216000">
              <a:spcBef>
                <a:spcPts val="283"/>
              </a:spcBef>
              <a:buClr>
                <a:srgbClr val="000000"/>
              </a:buClr>
              <a:buSzPct val="45000"/>
              <a:buFont typeface="Wingdings"/>
              <a:buChar char=""/>
              <a:defRPr/>
            </a:pPr>
            <a:r>
              <a:rPr lang="ru-RU" sz="2800" b="0" strike="noStrike" spc="-1">
                <a:solidFill>
                  <a:srgbClr val="000000"/>
                </a:solidFill>
                <a:latin typeface="Arial"/>
              </a:rPr>
              <a:t>Пятый уровень структуры</a:t>
            </a:r>
            <a:endParaRPr/>
          </a:p>
          <a:p>
            <a:pPr marL="2592000" lvl="5" indent="-216000">
              <a:spcBef>
                <a:spcPts val="283"/>
              </a:spcBef>
              <a:buClr>
                <a:srgbClr val="000000"/>
              </a:buClr>
              <a:buSzPct val="45000"/>
              <a:buFont typeface="Wingdings"/>
              <a:buChar char=""/>
              <a:defRPr/>
            </a:pPr>
            <a:r>
              <a:rPr lang="ru-RU" sz="2800" b="0" strike="noStrike" spc="-1">
                <a:solidFill>
                  <a:srgbClr val="000000"/>
                </a:solidFill>
                <a:latin typeface="Arial"/>
              </a:rPr>
              <a:t>Шестой уровень структуры</a:t>
            </a:r>
            <a:endParaRPr/>
          </a:p>
          <a:p>
            <a:pPr marL="3024000" lvl="6" indent="-216000">
              <a:spcBef>
                <a:spcPts val="283"/>
              </a:spcBef>
              <a:buClr>
                <a:srgbClr val="000000"/>
              </a:buClr>
              <a:buSzPct val="45000"/>
              <a:buFont typeface="Wingdings"/>
              <a:buChar char=""/>
              <a:defRPr/>
            </a:pPr>
            <a:r>
              <a:rPr lang="ru-RU" sz="2800" b="0" strike="noStrike" spc="-1">
                <a:solidFill>
                  <a:srgbClr val="000000"/>
                </a:solidFill>
                <a:latin typeface="Arial"/>
              </a:rPr>
              <a:t>Седьмой уровень структуры</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Pr shadeToTitle="0">
        <a:solidFill>
          <a:srgbClr val="FFFFFF"/>
        </a:solidFill>
      </p:bgPr>
    </p:bg>
    <p:spTree>
      <p:nvGrpSpPr>
        <p:cNvPr id="1" name=""/>
        <p:cNvGrpSpPr/>
        <p:nvPr/>
      </p:nvGrpSpPr>
      <p:grpSpPr bwMode="auto">
        <a:xfrm>
          <a:off x="0" y="0"/>
          <a:ext cx="0" cy="0"/>
          <a:chOff x="0" y="0"/>
          <a:chExt cx="0" cy="0"/>
        </a:xfrm>
      </p:grpSpPr>
      <p:sp>
        <p:nvSpPr>
          <p:cNvPr id="38" name="PlaceHolder 1"/>
          <p:cNvSpPr>
            <a:spLocks noGrp="1"/>
          </p:cNvSpPr>
          <p:nvPr>
            <p:ph type="title"/>
          </p:nvPr>
        </p:nvSpPr>
        <p:spPr bwMode="auto">
          <a:xfrm>
            <a:off x="1218960" y="547200"/>
            <a:ext cx="21944520" cy="2289600"/>
          </a:xfrm>
          <a:prstGeom prst="rect">
            <a:avLst/>
          </a:prstGeom>
          <a:noFill/>
          <a:ln w="0">
            <a:noFill/>
          </a:ln>
        </p:spPr>
        <p:txBody>
          <a:bodyPr lIns="0" tIns="0" rIns="0" bIns="0" anchor="ctr">
            <a:noAutofit/>
          </a:bodyPr>
          <a:lstStyle/>
          <a:p>
            <a:pPr>
              <a:defRPr/>
            </a:pPr>
            <a:r>
              <a:rPr lang="ru-RU" sz="4400" b="0" strike="noStrike" spc="-1">
                <a:solidFill>
                  <a:srgbClr val="000000"/>
                </a:solidFill>
                <a:latin typeface="Arial"/>
              </a:rPr>
              <a:t>Для правки текста заглавия щёлкните мышью</a:t>
            </a:r>
            <a:endParaRPr/>
          </a:p>
        </p:txBody>
      </p:sp>
      <p:sp>
        <p:nvSpPr>
          <p:cNvPr id="39" name="PlaceHolder 2"/>
          <p:cNvSpPr>
            <a:spLocks noGrp="1"/>
          </p:cNvSpPr>
          <p:nvPr>
            <p:ph type="body"/>
          </p:nvPr>
        </p:nvSpPr>
        <p:spPr bwMode="auto">
          <a:xfrm>
            <a:off x="1218960" y="3209400"/>
            <a:ext cx="21944520" cy="7954560"/>
          </a:xfrm>
          <a:prstGeom prst="rect">
            <a:avLst/>
          </a:prstGeom>
          <a:noFill/>
          <a:ln w="0">
            <a:noFill/>
          </a:ln>
        </p:spPr>
        <p:txBody>
          <a:bodyPr lIns="0" tIns="0" rIns="0" bIns="0" anchor="ctr">
            <a:normAutofit/>
          </a:bodyPr>
          <a:lstStyle/>
          <a:p>
            <a:pPr marL="432000" indent="-324000">
              <a:spcBef>
                <a:spcPts val="1417"/>
              </a:spcBef>
              <a:buClr>
                <a:srgbClr val="000000"/>
              </a:buClr>
              <a:buSzPct val="45000"/>
              <a:buFont typeface="Wingdings"/>
              <a:buChar char=""/>
              <a:defRPr/>
            </a:pPr>
            <a:r>
              <a:rPr lang="ru-RU" sz="2800" b="0" strike="noStrike" spc="-1">
                <a:solidFill>
                  <a:srgbClr val="000000"/>
                </a:solidFill>
                <a:latin typeface="Arial"/>
              </a:rPr>
              <a:t>Для правки структуры щёлкните мышью</a:t>
            </a:r>
            <a:endParaRPr/>
          </a:p>
          <a:p>
            <a:pPr marL="864000" lvl="1" indent="-324000">
              <a:spcBef>
                <a:spcPts val="1134"/>
              </a:spcBef>
              <a:buClr>
                <a:srgbClr val="000000"/>
              </a:buClr>
              <a:buSzPct val="75000"/>
              <a:buFont typeface="Symbol"/>
              <a:buChar char=""/>
              <a:defRPr/>
            </a:pPr>
            <a:r>
              <a:rPr lang="ru-RU" sz="2800" b="0" strike="noStrike" spc="-1">
                <a:solidFill>
                  <a:srgbClr val="000000"/>
                </a:solidFill>
                <a:latin typeface="Arial"/>
              </a:rPr>
              <a:t>Второй уровень структуры</a:t>
            </a:r>
            <a:endParaRPr/>
          </a:p>
          <a:p>
            <a:pPr marL="1296000" lvl="2" indent="-288000">
              <a:spcBef>
                <a:spcPts val="850"/>
              </a:spcBef>
              <a:buClr>
                <a:srgbClr val="000000"/>
              </a:buClr>
              <a:buSzPct val="45000"/>
              <a:buFont typeface="Wingdings"/>
              <a:buChar char=""/>
              <a:defRPr/>
            </a:pPr>
            <a:r>
              <a:rPr lang="ru-RU" sz="2800" b="0" strike="noStrike" spc="-1">
                <a:solidFill>
                  <a:srgbClr val="000000"/>
                </a:solidFill>
                <a:latin typeface="Arial"/>
              </a:rPr>
              <a:t>Третий уровень структуры</a:t>
            </a:r>
            <a:endParaRPr/>
          </a:p>
          <a:p>
            <a:pPr marL="1728000" lvl="3" indent="-216000">
              <a:spcBef>
                <a:spcPts val="567"/>
              </a:spcBef>
              <a:buClr>
                <a:srgbClr val="000000"/>
              </a:buClr>
              <a:buSzPct val="75000"/>
              <a:buFont typeface="Symbol"/>
              <a:buChar char=""/>
              <a:defRPr/>
            </a:pPr>
            <a:r>
              <a:rPr lang="ru-RU" sz="2800" b="0" strike="noStrike" spc="-1">
                <a:solidFill>
                  <a:srgbClr val="000000"/>
                </a:solidFill>
                <a:latin typeface="Arial"/>
              </a:rPr>
              <a:t>Четвёртый уровень структуры</a:t>
            </a:r>
            <a:endParaRPr/>
          </a:p>
          <a:p>
            <a:pPr marL="2160000" lvl="4" indent="-216000">
              <a:spcBef>
                <a:spcPts val="283"/>
              </a:spcBef>
              <a:buClr>
                <a:srgbClr val="000000"/>
              </a:buClr>
              <a:buSzPct val="45000"/>
              <a:buFont typeface="Wingdings"/>
              <a:buChar char=""/>
              <a:defRPr/>
            </a:pPr>
            <a:r>
              <a:rPr lang="ru-RU" sz="2800" b="0" strike="noStrike" spc="-1">
                <a:solidFill>
                  <a:srgbClr val="000000"/>
                </a:solidFill>
                <a:latin typeface="Arial"/>
              </a:rPr>
              <a:t>Пятый уровень структуры</a:t>
            </a:r>
            <a:endParaRPr/>
          </a:p>
          <a:p>
            <a:pPr marL="2592000" lvl="5" indent="-216000">
              <a:spcBef>
                <a:spcPts val="283"/>
              </a:spcBef>
              <a:buClr>
                <a:srgbClr val="000000"/>
              </a:buClr>
              <a:buSzPct val="45000"/>
              <a:buFont typeface="Wingdings"/>
              <a:buChar char=""/>
              <a:defRPr/>
            </a:pPr>
            <a:r>
              <a:rPr lang="ru-RU" sz="2800" b="0" strike="noStrike" spc="-1">
                <a:solidFill>
                  <a:srgbClr val="000000"/>
                </a:solidFill>
                <a:latin typeface="Arial"/>
              </a:rPr>
              <a:t>Шестой уровень структуры</a:t>
            </a:r>
            <a:endParaRPr/>
          </a:p>
          <a:p>
            <a:pPr marL="3024000" lvl="6" indent="-216000">
              <a:spcBef>
                <a:spcPts val="283"/>
              </a:spcBef>
              <a:buClr>
                <a:srgbClr val="000000"/>
              </a:buClr>
              <a:buSzPct val="45000"/>
              <a:buFont typeface="Wingdings"/>
              <a:buChar char=""/>
              <a:defRPr/>
            </a:pPr>
            <a:r>
              <a:rPr lang="ru-RU" sz="2800" b="0" strike="noStrike" spc="-1">
                <a:solidFill>
                  <a:srgbClr val="000000"/>
                </a:solidFill>
                <a:latin typeface="Arial"/>
              </a:rPr>
              <a:t>Седьмой уровень структуры</a:t>
            </a:r>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Pr shadeToTitle="0">
        <a:solidFill>
          <a:srgbClr val="FFFFFF"/>
        </a:solidFill>
      </p:bgPr>
    </p:bg>
    <p:spTree>
      <p:nvGrpSpPr>
        <p:cNvPr id="1" name=""/>
        <p:cNvGrpSpPr/>
        <p:nvPr/>
      </p:nvGrpSpPr>
      <p:grpSpPr bwMode="auto">
        <a:xfrm>
          <a:off x="0" y="0"/>
          <a:ext cx="0" cy="0"/>
          <a:chOff x="0" y="0"/>
          <a:chExt cx="0" cy="0"/>
        </a:xfrm>
      </p:grpSpPr>
      <p:sp>
        <p:nvSpPr>
          <p:cNvPr id="76" name="PlaceHolder 1"/>
          <p:cNvSpPr>
            <a:spLocks noGrp="1"/>
          </p:cNvSpPr>
          <p:nvPr>
            <p:ph type="title"/>
          </p:nvPr>
        </p:nvSpPr>
        <p:spPr bwMode="auto">
          <a:xfrm>
            <a:off x="1218960" y="547200"/>
            <a:ext cx="21944520" cy="2289600"/>
          </a:xfrm>
          <a:prstGeom prst="rect">
            <a:avLst/>
          </a:prstGeom>
          <a:noFill/>
          <a:ln w="0">
            <a:noFill/>
          </a:ln>
        </p:spPr>
        <p:txBody>
          <a:bodyPr lIns="0" tIns="0" rIns="0" bIns="0" anchor="ctr">
            <a:noAutofit/>
          </a:bodyPr>
          <a:lstStyle/>
          <a:p>
            <a:pPr>
              <a:defRPr/>
            </a:pPr>
            <a:r>
              <a:rPr lang="ru-RU" sz="4400" b="0" strike="noStrike" spc="-1">
                <a:solidFill>
                  <a:srgbClr val="000000"/>
                </a:solidFill>
                <a:latin typeface="Arial"/>
              </a:rPr>
              <a:t>Для правки текста заглавия щёлкните мышью</a:t>
            </a:r>
            <a:endParaRPr/>
          </a:p>
        </p:txBody>
      </p:sp>
      <p:sp>
        <p:nvSpPr>
          <p:cNvPr id="77" name="PlaceHolder 2"/>
          <p:cNvSpPr>
            <a:spLocks noGrp="1"/>
          </p:cNvSpPr>
          <p:nvPr>
            <p:ph type="body"/>
          </p:nvPr>
        </p:nvSpPr>
        <p:spPr bwMode="auto">
          <a:xfrm>
            <a:off x="1218960" y="3209400"/>
            <a:ext cx="21944520" cy="7954560"/>
          </a:xfrm>
          <a:prstGeom prst="rect">
            <a:avLst/>
          </a:prstGeom>
          <a:noFill/>
          <a:ln w="0">
            <a:noFill/>
          </a:ln>
        </p:spPr>
        <p:txBody>
          <a:bodyPr lIns="0" tIns="0" rIns="0" bIns="0" anchor="ctr">
            <a:normAutofit/>
          </a:bodyPr>
          <a:lstStyle/>
          <a:p>
            <a:pPr marL="432000" indent="-324000">
              <a:spcBef>
                <a:spcPts val="1417"/>
              </a:spcBef>
              <a:buClr>
                <a:srgbClr val="000000"/>
              </a:buClr>
              <a:buSzPct val="45000"/>
              <a:buFont typeface="Wingdings"/>
              <a:buChar char=""/>
              <a:defRPr/>
            </a:pPr>
            <a:r>
              <a:rPr lang="ru-RU" sz="2800" b="0" strike="noStrike" spc="-1">
                <a:solidFill>
                  <a:srgbClr val="000000"/>
                </a:solidFill>
                <a:latin typeface="Arial"/>
              </a:rPr>
              <a:t>Для правки структуры щёлкните мышью</a:t>
            </a:r>
            <a:endParaRPr/>
          </a:p>
          <a:p>
            <a:pPr marL="864000" lvl="1" indent="-324000">
              <a:spcBef>
                <a:spcPts val="1134"/>
              </a:spcBef>
              <a:buClr>
                <a:srgbClr val="000000"/>
              </a:buClr>
              <a:buSzPct val="75000"/>
              <a:buFont typeface="Symbol"/>
              <a:buChar char=""/>
              <a:defRPr/>
            </a:pPr>
            <a:r>
              <a:rPr lang="ru-RU" sz="2800" b="0" strike="noStrike" spc="-1">
                <a:solidFill>
                  <a:srgbClr val="000000"/>
                </a:solidFill>
                <a:latin typeface="Arial"/>
              </a:rPr>
              <a:t>Второй уровень структуры</a:t>
            </a:r>
            <a:endParaRPr/>
          </a:p>
          <a:p>
            <a:pPr marL="1296000" lvl="2" indent="-288000">
              <a:spcBef>
                <a:spcPts val="850"/>
              </a:spcBef>
              <a:buClr>
                <a:srgbClr val="000000"/>
              </a:buClr>
              <a:buSzPct val="45000"/>
              <a:buFont typeface="Wingdings"/>
              <a:buChar char=""/>
              <a:defRPr/>
            </a:pPr>
            <a:r>
              <a:rPr lang="ru-RU" sz="2800" b="0" strike="noStrike" spc="-1">
                <a:solidFill>
                  <a:srgbClr val="000000"/>
                </a:solidFill>
                <a:latin typeface="Arial"/>
              </a:rPr>
              <a:t>Третий уровень структуры</a:t>
            </a:r>
            <a:endParaRPr/>
          </a:p>
          <a:p>
            <a:pPr marL="1728000" lvl="3" indent="-216000">
              <a:spcBef>
                <a:spcPts val="567"/>
              </a:spcBef>
              <a:buClr>
                <a:srgbClr val="000000"/>
              </a:buClr>
              <a:buSzPct val="75000"/>
              <a:buFont typeface="Symbol"/>
              <a:buChar char=""/>
              <a:defRPr/>
            </a:pPr>
            <a:r>
              <a:rPr lang="ru-RU" sz="2800" b="0" strike="noStrike" spc="-1">
                <a:solidFill>
                  <a:srgbClr val="000000"/>
                </a:solidFill>
                <a:latin typeface="Arial"/>
              </a:rPr>
              <a:t>Четвёртый уровень структуры</a:t>
            </a:r>
            <a:endParaRPr/>
          </a:p>
          <a:p>
            <a:pPr marL="2160000" lvl="4" indent="-216000">
              <a:spcBef>
                <a:spcPts val="283"/>
              </a:spcBef>
              <a:buClr>
                <a:srgbClr val="000000"/>
              </a:buClr>
              <a:buSzPct val="45000"/>
              <a:buFont typeface="Wingdings"/>
              <a:buChar char=""/>
              <a:defRPr/>
            </a:pPr>
            <a:r>
              <a:rPr lang="ru-RU" sz="2800" b="0" strike="noStrike" spc="-1">
                <a:solidFill>
                  <a:srgbClr val="000000"/>
                </a:solidFill>
                <a:latin typeface="Arial"/>
              </a:rPr>
              <a:t>Пятый уровень структуры</a:t>
            </a:r>
            <a:endParaRPr/>
          </a:p>
          <a:p>
            <a:pPr marL="2592000" lvl="5" indent="-216000">
              <a:spcBef>
                <a:spcPts val="283"/>
              </a:spcBef>
              <a:buClr>
                <a:srgbClr val="000000"/>
              </a:buClr>
              <a:buSzPct val="45000"/>
              <a:buFont typeface="Wingdings"/>
              <a:buChar char=""/>
              <a:defRPr/>
            </a:pPr>
            <a:r>
              <a:rPr lang="ru-RU" sz="2800" b="0" strike="noStrike" spc="-1">
                <a:solidFill>
                  <a:srgbClr val="000000"/>
                </a:solidFill>
                <a:latin typeface="Arial"/>
              </a:rPr>
              <a:t>Шестой уровень структуры</a:t>
            </a:r>
            <a:endParaRPr/>
          </a:p>
          <a:p>
            <a:pPr marL="3024000" lvl="6" indent="-216000">
              <a:spcBef>
                <a:spcPts val="283"/>
              </a:spcBef>
              <a:buClr>
                <a:srgbClr val="000000"/>
              </a:buClr>
              <a:buSzPct val="45000"/>
              <a:buFont typeface="Wingdings"/>
              <a:buChar char=""/>
              <a:defRPr/>
            </a:pPr>
            <a:r>
              <a:rPr lang="ru-RU" sz="2800" b="0" strike="noStrike" spc="-1">
                <a:solidFill>
                  <a:srgbClr val="000000"/>
                </a:solidFill>
                <a:latin typeface="Arial"/>
              </a:rPr>
              <a:t>Седьмой уровень структуры</a:t>
            </a:r>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23.png"/><Relationship Id="rId5" Type="http://schemas.openxmlformats.org/officeDocument/2006/relationships/image" Target="../media/image18.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7.png"/><Relationship Id="rId9" Type="http://schemas.openxmlformats.org/officeDocument/2006/relationships/image" Target="../media/image26.png"/><Relationship Id="rId10" Type="http://schemas.openxmlformats.org/officeDocument/2006/relationships/image" Target="../media/image27.png"/><Relationship Id="rId11" Type="http://schemas.openxmlformats.org/officeDocument/2006/relationships/image" Target="../media/image28.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image" Target="../media/image24.png"/><Relationship Id="rId5" Type="http://schemas.openxmlformats.org/officeDocument/2006/relationships/image" Target="../media/image32.png"/><Relationship Id="rId6" Type="http://schemas.openxmlformats.org/officeDocument/2006/relationships/image" Target="../media/image33.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18.png"/><Relationship Id="rId5" Type="http://schemas.openxmlformats.org/officeDocument/2006/relationships/image" Target="../media/image24.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6.png"/><Relationship Id="rId9" Type="http://schemas.openxmlformats.org/officeDocument/2006/relationships/image" Target="../media/image37.png"/><Relationship Id="rId10" Type="http://schemas.openxmlformats.org/officeDocument/2006/relationships/image" Target="../media/image38.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24.png"/><Relationship Id="rId5" Type="http://schemas.openxmlformats.org/officeDocument/2006/relationships/image" Target="../media/image39.png"/><Relationship Id="rId6" Type="http://schemas.openxmlformats.org/officeDocument/2006/relationships/image" Target="../media/image34.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39.png"/><Relationship Id="rId5" Type="http://schemas.openxmlformats.org/officeDocument/2006/relationships/image" Target="../media/image40.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24.png"/><Relationship Id="rId5" Type="http://schemas.openxmlformats.org/officeDocument/2006/relationships/image" Target="../media/image39.png"/><Relationship Id="rId6" Type="http://schemas.openxmlformats.org/officeDocument/2006/relationships/image" Target="../media/image37.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24.png"/><Relationship Id="rId5" Type="http://schemas.openxmlformats.org/officeDocument/2006/relationships/image" Target="../media/image39.png"/><Relationship Id="rId6" Type="http://schemas.openxmlformats.org/officeDocument/2006/relationships/image" Target="../media/image36.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3.png"/><Relationship Id="rId4" Type="http://schemas.openxmlformats.org/officeDocument/2006/relationships/image" Target="../media/image24.png"/><Relationship Id="rId5" Type="http://schemas.openxmlformats.org/officeDocument/2006/relationships/image" Target="../media/image39.png"/><Relationship Id="rId6" Type="http://schemas.openxmlformats.org/officeDocument/2006/relationships/image" Target="../media/image35.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3.png"/><Relationship Id="rId4" Type="http://schemas.openxmlformats.org/officeDocument/2006/relationships/image" Target="../media/image24.png"/><Relationship Id="rId5" Type="http://schemas.openxmlformats.org/officeDocument/2006/relationships/image" Target="../media/image39.png"/><Relationship Id="rId6" Type="http://schemas.openxmlformats.org/officeDocument/2006/relationships/image" Target="../media/image38.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0.xml"/><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6.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47.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12.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16.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17.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18.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pic>
        <p:nvPicPr>
          <p:cNvPr id="120" name="Picture 1"/>
          <p:cNvPicPr/>
          <p:nvPr/>
        </p:nvPicPr>
        <p:blipFill>
          <a:blip r:embed="rId3"/>
          <a:stretch/>
        </p:blipFill>
        <p:spPr bwMode="auto">
          <a:xfrm>
            <a:off x="0" y="0"/>
            <a:ext cx="24383520" cy="13715640"/>
          </a:xfrm>
          <a:prstGeom prst="rect">
            <a:avLst/>
          </a:prstGeom>
          <a:ln w="0">
            <a:noFill/>
          </a:ln>
        </p:spPr>
      </p:pic>
      <p:pic>
        <p:nvPicPr>
          <p:cNvPr id="121" name="image2.png"/>
          <p:cNvPicPr/>
          <p:nvPr/>
        </p:nvPicPr>
        <p:blipFill>
          <a:blip r:embed="rId4"/>
          <a:stretch/>
        </p:blipFill>
        <p:spPr bwMode="auto">
          <a:xfrm>
            <a:off x="18796680" y="1651680"/>
            <a:ext cx="3489120" cy="613080"/>
          </a:xfrm>
          <a:prstGeom prst="rect">
            <a:avLst/>
          </a:prstGeom>
          <a:ln w="12600">
            <a:noFill/>
          </a:ln>
        </p:spPr>
      </p:pic>
      <p:sp>
        <p:nvSpPr>
          <p:cNvPr id="122" name="CustomShape 1"/>
          <p:cNvSpPr/>
          <p:nvPr/>
        </p:nvSpPr>
        <p:spPr bwMode="auto">
          <a:xfrm>
            <a:off x="8776440" y="8950680"/>
            <a:ext cx="14127120" cy="3584519"/>
          </a:xfrm>
          <a:prstGeom prst="rect">
            <a:avLst/>
          </a:prstGeom>
          <a:noFill/>
          <a:ln w="12600">
            <a:noFill/>
          </a:ln>
        </p:spPr>
        <p:style>
          <a:lnRef idx="0">
            <a:srgbClr val="000000"/>
          </a:lnRef>
          <a:fillRef idx="0">
            <a:srgbClr val="000000"/>
          </a:fillRef>
          <a:effectRef idx="0">
            <a:srgbClr val="000000"/>
          </a:effectRef>
          <a:fontRef idx="minor"/>
        </p:style>
        <p:txBody>
          <a:bodyPr lIns="85680" tIns="85680" rIns="85680" bIns="85680" anchor="t">
            <a:spAutoFit/>
          </a:bodyPr>
          <a:lstStyle/>
          <a:p>
            <a:pPr algn="r">
              <a:lnSpc>
                <a:spcPct val="140000"/>
              </a:lnSpc>
              <a:defRPr/>
            </a:pPr>
            <a:r>
              <a:rPr lang="ru-RU" sz="12000" b="1" strike="noStrike" spc="-1">
                <a:solidFill>
                  <a:srgbClr val="FFFFFF"/>
                </a:solidFill>
                <a:latin typeface="Arial"/>
                <a:ea typeface="Arial"/>
              </a:rPr>
              <a:t>Immunity Pack</a:t>
            </a:r>
            <a:endParaRPr lang="ru-RU" sz="12000" b="0" strike="noStrike" spc="-1">
              <a:latin typeface="Arial"/>
            </a:endParaRPr>
          </a:p>
          <a:p>
            <a:pPr algn="r">
              <a:lnSpc>
                <a:spcPct val="140000"/>
              </a:lnSpc>
              <a:defRPr/>
            </a:pPr>
            <a:r>
              <a:rPr lang="en-US" sz="4000" b="1" strike="noStrike" cap="all" spc="-1">
                <a:solidFill>
                  <a:srgbClr val="FFFFFF"/>
                </a:solidFill>
                <a:latin typeface="Arial"/>
                <a:ea typeface="DejaVu Sans"/>
              </a:rPr>
              <a:t>SUPPORTS YOUR IMMUNE SYSTEM</a:t>
            </a:r>
            <a:endParaRPr lang="ru-RU" sz="4000" b="0" strike="noStrike" spc="-1">
              <a:latin typeface="Aria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pic>
        <p:nvPicPr>
          <p:cNvPr id="248" name="fon-01.png"/>
          <p:cNvPicPr/>
          <p:nvPr/>
        </p:nvPicPr>
        <p:blipFill>
          <a:blip r:embed="rId3"/>
          <a:stretch/>
        </p:blipFill>
        <p:spPr bwMode="auto">
          <a:xfrm>
            <a:off x="0" y="0"/>
            <a:ext cx="24383159" cy="13715280"/>
          </a:xfrm>
          <a:prstGeom prst="rect">
            <a:avLst/>
          </a:prstGeom>
          <a:ln w="12600">
            <a:noFill/>
          </a:ln>
        </p:spPr>
      </p:pic>
      <p:sp>
        <p:nvSpPr>
          <p:cNvPr id="249" name="CustomShape 1"/>
          <p:cNvSpPr/>
          <p:nvPr/>
        </p:nvSpPr>
        <p:spPr bwMode="auto">
          <a:xfrm>
            <a:off x="369720" y="2982600"/>
            <a:ext cx="11604600" cy="10276920"/>
          </a:xfrm>
          <a:prstGeom prst="rect">
            <a:avLst/>
          </a:prstGeom>
          <a:solidFill>
            <a:srgbClr val="F0C84A"/>
          </a:solidFill>
          <a:ln w="12600">
            <a:noFill/>
          </a:ln>
        </p:spPr>
        <p:style>
          <a:lnRef idx="0">
            <a:srgbClr val="000000"/>
          </a:lnRef>
          <a:fillRef idx="0">
            <a:srgbClr val="000000"/>
          </a:fillRef>
          <a:effectRef idx="0">
            <a:srgbClr val="000000"/>
          </a:effectRef>
          <a:fontRef idx="minor"/>
        </p:style>
      </p:sp>
      <p:sp>
        <p:nvSpPr>
          <p:cNvPr id="250" name="CustomShape 2"/>
          <p:cNvSpPr/>
          <p:nvPr/>
        </p:nvSpPr>
        <p:spPr bwMode="auto">
          <a:xfrm>
            <a:off x="12409200" y="2982600"/>
            <a:ext cx="11604600" cy="10276920"/>
          </a:xfrm>
          <a:prstGeom prst="rect">
            <a:avLst/>
          </a:prstGeom>
          <a:solidFill>
            <a:srgbClr val="874D94"/>
          </a:solidFill>
          <a:ln w="12600">
            <a:noFill/>
          </a:ln>
        </p:spPr>
        <p:style>
          <a:lnRef idx="0">
            <a:srgbClr val="000000"/>
          </a:lnRef>
          <a:fillRef idx="0">
            <a:srgbClr val="000000"/>
          </a:fillRef>
          <a:effectRef idx="0">
            <a:srgbClr val="000000"/>
          </a:effectRef>
          <a:fontRef idx="minor"/>
        </p:style>
      </p:sp>
      <p:sp>
        <p:nvSpPr>
          <p:cNvPr id="251" name="CustomShape 3"/>
          <p:cNvSpPr/>
          <p:nvPr/>
        </p:nvSpPr>
        <p:spPr bwMode="auto">
          <a:xfrm>
            <a:off x="6251760" y="824040"/>
            <a:ext cx="12450960" cy="1269000"/>
          </a:xfrm>
          <a:prstGeom prst="rect">
            <a:avLst/>
          </a:prstGeom>
          <a:noFill/>
          <a:ln w="12600">
            <a:noFill/>
          </a:ln>
        </p:spPr>
        <p:style>
          <a:lnRef idx="0">
            <a:srgbClr val="000000"/>
          </a:lnRef>
          <a:fillRef idx="0">
            <a:srgbClr val="000000"/>
          </a:fillRef>
          <a:effectRef idx="0">
            <a:srgbClr val="000000"/>
          </a:effectRef>
          <a:fontRef idx="minor"/>
        </p:style>
        <p:txBody>
          <a:bodyPr lIns="85680" tIns="85680" rIns="85680" bIns="85680" anchor="t">
            <a:spAutoFit/>
          </a:bodyPr>
          <a:lstStyle/>
          <a:p>
            <a:pPr>
              <a:lnSpc>
                <a:spcPct val="100000"/>
              </a:lnSpc>
              <a:defRPr/>
            </a:pPr>
            <a:r>
              <a:rPr lang="ru-RU" sz="7200" b="1" strike="noStrike" cap="all" spc="-1">
                <a:solidFill>
                  <a:srgbClr val="535353"/>
                </a:solidFill>
                <a:latin typeface="Arial"/>
                <a:ea typeface="DejaVu Sans"/>
              </a:rPr>
              <a:t>Manage your defenses</a:t>
            </a:r>
            <a:endParaRPr lang="ru-RU" sz="7200" b="0" strike="noStrike" spc="-1">
              <a:latin typeface="Arial"/>
            </a:endParaRPr>
          </a:p>
        </p:txBody>
      </p:sp>
      <p:sp>
        <p:nvSpPr>
          <p:cNvPr id="252" name="CustomShape 4"/>
          <p:cNvSpPr/>
          <p:nvPr/>
        </p:nvSpPr>
        <p:spPr bwMode="auto">
          <a:xfrm>
            <a:off x="4013280" y="5507640"/>
            <a:ext cx="7238520" cy="811800"/>
          </a:xfrm>
          <a:prstGeom prst="rect">
            <a:avLst/>
          </a:prstGeom>
          <a:noFill/>
          <a:ln w="12600">
            <a:noFill/>
          </a:ln>
        </p:spPr>
        <p:style>
          <a:lnRef idx="0">
            <a:srgbClr val="000000"/>
          </a:lnRef>
          <a:fillRef idx="0">
            <a:srgbClr val="000000"/>
          </a:fillRef>
          <a:effectRef idx="0">
            <a:srgbClr val="000000"/>
          </a:effectRef>
          <a:fontRef idx="minor"/>
        </p:style>
        <p:txBody>
          <a:bodyPr lIns="85680" tIns="85680" rIns="85680" bIns="85680" anchor="t">
            <a:spAutoFit/>
          </a:bodyPr>
          <a:lstStyle/>
          <a:p>
            <a:pPr>
              <a:lnSpc>
                <a:spcPct val="100000"/>
              </a:lnSpc>
              <a:defRPr/>
            </a:pPr>
            <a:r>
              <a:rPr lang="en-GB" sz="4200" b="0" strike="noStrike" spc="-1">
                <a:solidFill>
                  <a:srgbClr val="3F4447"/>
                </a:solidFill>
                <a:latin typeface="Arial"/>
                <a:ea typeface="DejaVu Sans"/>
              </a:rPr>
              <a:t>Sleep well</a:t>
            </a:r>
            <a:endParaRPr lang="ru-RU" sz="4200" b="0" strike="noStrike" spc="-1">
              <a:latin typeface="Arial"/>
            </a:endParaRPr>
          </a:p>
        </p:txBody>
      </p:sp>
      <p:sp>
        <p:nvSpPr>
          <p:cNvPr id="253" name="CustomShape 5"/>
          <p:cNvSpPr/>
          <p:nvPr/>
        </p:nvSpPr>
        <p:spPr bwMode="auto">
          <a:xfrm>
            <a:off x="712800" y="3862080"/>
            <a:ext cx="10892520" cy="811800"/>
          </a:xfrm>
          <a:prstGeom prst="rect">
            <a:avLst/>
          </a:prstGeom>
          <a:noFill/>
          <a:ln w="12600">
            <a:noFill/>
          </a:ln>
        </p:spPr>
        <p:style>
          <a:lnRef idx="0">
            <a:srgbClr val="000000"/>
          </a:lnRef>
          <a:fillRef idx="0">
            <a:srgbClr val="000000"/>
          </a:fillRef>
          <a:effectRef idx="0">
            <a:srgbClr val="000000"/>
          </a:effectRef>
          <a:fontRef idx="minor"/>
        </p:style>
        <p:txBody>
          <a:bodyPr lIns="85680" tIns="85680" rIns="85680" bIns="85680" anchor="t">
            <a:spAutoFit/>
          </a:bodyPr>
          <a:lstStyle/>
          <a:p>
            <a:pPr algn="ctr">
              <a:lnSpc>
                <a:spcPct val="100000"/>
              </a:lnSpc>
              <a:defRPr/>
            </a:pPr>
            <a:r>
              <a:rPr lang="ru-RU" sz="4200" b="1" strike="noStrike" cap="all" spc="-1">
                <a:solidFill>
                  <a:srgbClr val="3F4447"/>
                </a:solidFill>
                <a:latin typeface="Arial"/>
                <a:ea typeface="DejaVu Sans"/>
              </a:rPr>
              <a:t>external</a:t>
            </a:r>
            <a:endParaRPr lang="ru-RU" sz="4200" b="0" strike="noStrike" spc="-1">
              <a:latin typeface="Arial"/>
            </a:endParaRPr>
          </a:p>
        </p:txBody>
      </p:sp>
      <p:sp>
        <p:nvSpPr>
          <p:cNvPr id="254" name="CustomShape 6"/>
          <p:cNvSpPr/>
          <p:nvPr/>
        </p:nvSpPr>
        <p:spPr bwMode="auto">
          <a:xfrm>
            <a:off x="12685320" y="3862080"/>
            <a:ext cx="10998000" cy="811800"/>
          </a:xfrm>
          <a:prstGeom prst="rect">
            <a:avLst/>
          </a:prstGeom>
          <a:noFill/>
          <a:ln w="12600">
            <a:noFill/>
          </a:ln>
        </p:spPr>
        <p:style>
          <a:lnRef idx="0">
            <a:srgbClr val="000000"/>
          </a:lnRef>
          <a:fillRef idx="0">
            <a:srgbClr val="000000"/>
          </a:fillRef>
          <a:effectRef idx="0">
            <a:srgbClr val="000000"/>
          </a:effectRef>
          <a:fontRef idx="minor"/>
        </p:style>
        <p:txBody>
          <a:bodyPr lIns="85680" tIns="85680" rIns="85680" bIns="85680" anchor="t">
            <a:spAutoFit/>
          </a:bodyPr>
          <a:lstStyle/>
          <a:p>
            <a:pPr algn="ctr">
              <a:lnSpc>
                <a:spcPct val="100000"/>
              </a:lnSpc>
              <a:defRPr/>
            </a:pPr>
            <a:r>
              <a:rPr lang="ru-RU" sz="4200" b="1" strike="noStrike" cap="all" spc="-1">
                <a:solidFill>
                  <a:srgbClr val="FFFFFF"/>
                </a:solidFill>
                <a:latin typeface="Arial"/>
                <a:ea typeface="DejaVu Sans"/>
              </a:rPr>
              <a:t>internal</a:t>
            </a:r>
            <a:endParaRPr lang="ru-RU" sz="4200" b="0" strike="noStrike" spc="-1">
              <a:latin typeface="Arial"/>
            </a:endParaRPr>
          </a:p>
        </p:txBody>
      </p:sp>
      <p:sp>
        <p:nvSpPr>
          <p:cNvPr id="255" name="CustomShape 7"/>
          <p:cNvSpPr/>
          <p:nvPr/>
        </p:nvSpPr>
        <p:spPr bwMode="auto">
          <a:xfrm>
            <a:off x="4013280" y="7599960"/>
            <a:ext cx="7238520" cy="811800"/>
          </a:xfrm>
          <a:prstGeom prst="rect">
            <a:avLst/>
          </a:prstGeom>
          <a:noFill/>
          <a:ln w="12600">
            <a:noFill/>
          </a:ln>
        </p:spPr>
        <p:style>
          <a:lnRef idx="0">
            <a:srgbClr val="000000"/>
          </a:lnRef>
          <a:fillRef idx="0">
            <a:srgbClr val="000000"/>
          </a:fillRef>
          <a:effectRef idx="0">
            <a:srgbClr val="000000"/>
          </a:effectRef>
          <a:fontRef idx="minor"/>
        </p:style>
        <p:txBody>
          <a:bodyPr lIns="85680" tIns="85680" rIns="85680" bIns="85680" anchor="t">
            <a:spAutoFit/>
          </a:bodyPr>
          <a:lstStyle/>
          <a:p>
            <a:pPr>
              <a:lnSpc>
                <a:spcPct val="100000"/>
              </a:lnSpc>
              <a:defRPr/>
            </a:pPr>
            <a:r>
              <a:rPr lang="en-GB" sz="4200" b="0" strike="noStrike" spc="-1">
                <a:solidFill>
                  <a:srgbClr val="3F4447"/>
                </a:solidFill>
                <a:latin typeface="Arial"/>
                <a:ea typeface="DejaVu Sans"/>
              </a:rPr>
              <a:t>E</a:t>
            </a:r>
            <a:r>
              <a:rPr lang="ru-RU" sz="4200" b="0" strike="noStrike" spc="-1">
                <a:solidFill>
                  <a:srgbClr val="3F4447"/>
                </a:solidFill>
                <a:latin typeface="Arial"/>
                <a:ea typeface="DejaVu Sans"/>
              </a:rPr>
              <a:t>xercise</a:t>
            </a:r>
            <a:r>
              <a:rPr lang="en-GB" sz="4200" b="0" strike="noStrike" spc="-1">
                <a:solidFill>
                  <a:srgbClr val="3F4447"/>
                </a:solidFill>
                <a:latin typeface="Arial"/>
                <a:ea typeface="DejaVu Sans"/>
              </a:rPr>
              <a:t> regularly</a:t>
            </a:r>
            <a:endParaRPr lang="ru-RU" sz="4200" b="0" strike="noStrike" spc="-1">
              <a:latin typeface="Arial"/>
            </a:endParaRPr>
          </a:p>
        </p:txBody>
      </p:sp>
      <p:sp>
        <p:nvSpPr>
          <p:cNvPr id="256" name="CustomShape 8"/>
          <p:cNvSpPr/>
          <p:nvPr/>
        </p:nvSpPr>
        <p:spPr bwMode="auto">
          <a:xfrm>
            <a:off x="4013280" y="10005480"/>
            <a:ext cx="7238520" cy="811800"/>
          </a:xfrm>
          <a:prstGeom prst="rect">
            <a:avLst/>
          </a:prstGeom>
          <a:noFill/>
          <a:ln w="12600">
            <a:noFill/>
          </a:ln>
        </p:spPr>
        <p:style>
          <a:lnRef idx="0">
            <a:srgbClr val="000000"/>
          </a:lnRef>
          <a:fillRef idx="0">
            <a:srgbClr val="000000"/>
          </a:fillRef>
          <a:effectRef idx="0">
            <a:srgbClr val="000000"/>
          </a:effectRef>
          <a:fontRef idx="minor"/>
        </p:style>
        <p:txBody>
          <a:bodyPr lIns="85680" tIns="85680" rIns="85680" bIns="85680" anchor="t">
            <a:spAutoFit/>
          </a:bodyPr>
          <a:lstStyle/>
          <a:p>
            <a:pPr>
              <a:lnSpc>
                <a:spcPct val="100000"/>
              </a:lnSpc>
              <a:defRPr/>
            </a:pPr>
            <a:r>
              <a:rPr lang="en-GB" sz="4200" b="0" strike="noStrike" spc="-1">
                <a:solidFill>
                  <a:srgbClr val="3F4447"/>
                </a:solidFill>
                <a:latin typeface="Arial"/>
                <a:ea typeface="DejaVu Sans"/>
              </a:rPr>
              <a:t>Avoid bad habits</a:t>
            </a:r>
            <a:endParaRPr lang="ru-RU" sz="4200" b="0" strike="noStrike" spc="-1">
              <a:latin typeface="Arial"/>
            </a:endParaRPr>
          </a:p>
        </p:txBody>
      </p:sp>
      <p:sp>
        <p:nvSpPr>
          <p:cNvPr id="257" name="CustomShape 9"/>
          <p:cNvSpPr/>
          <p:nvPr/>
        </p:nvSpPr>
        <p:spPr bwMode="auto">
          <a:xfrm>
            <a:off x="16205040" y="5304240"/>
            <a:ext cx="7238520" cy="811800"/>
          </a:xfrm>
          <a:prstGeom prst="rect">
            <a:avLst/>
          </a:prstGeom>
          <a:noFill/>
          <a:ln w="12600">
            <a:noFill/>
          </a:ln>
        </p:spPr>
        <p:style>
          <a:lnRef idx="0">
            <a:srgbClr val="000000"/>
          </a:lnRef>
          <a:fillRef idx="0">
            <a:srgbClr val="000000"/>
          </a:fillRef>
          <a:effectRef idx="0">
            <a:srgbClr val="000000"/>
          </a:effectRef>
          <a:fontRef idx="minor"/>
        </p:style>
        <p:txBody>
          <a:bodyPr lIns="85680" tIns="85680" rIns="85680" bIns="85680" anchor="t">
            <a:spAutoFit/>
          </a:bodyPr>
          <a:lstStyle/>
          <a:p>
            <a:pPr>
              <a:lnSpc>
                <a:spcPct val="100000"/>
              </a:lnSpc>
              <a:defRPr/>
            </a:pPr>
            <a:r>
              <a:rPr lang="ru-RU" sz="4200" b="0" strike="noStrike" spc="-1">
                <a:solidFill>
                  <a:srgbClr val="FFFFFF"/>
                </a:solidFill>
                <a:latin typeface="Arial"/>
                <a:ea typeface="DejaVu Sans"/>
              </a:rPr>
              <a:t>Eat healty</a:t>
            </a:r>
            <a:endParaRPr lang="ru-RU" sz="4200" b="0" strike="noStrike" spc="-1">
              <a:latin typeface="Arial"/>
            </a:endParaRPr>
          </a:p>
        </p:txBody>
      </p:sp>
      <p:sp>
        <p:nvSpPr>
          <p:cNvPr id="258" name="CustomShape 10"/>
          <p:cNvSpPr/>
          <p:nvPr/>
        </p:nvSpPr>
        <p:spPr bwMode="auto">
          <a:xfrm>
            <a:off x="16205040" y="7612560"/>
            <a:ext cx="7238520" cy="811800"/>
          </a:xfrm>
          <a:prstGeom prst="rect">
            <a:avLst/>
          </a:prstGeom>
          <a:noFill/>
          <a:ln w="12600">
            <a:noFill/>
          </a:ln>
        </p:spPr>
        <p:style>
          <a:lnRef idx="0">
            <a:srgbClr val="000000"/>
          </a:lnRef>
          <a:fillRef idx="0">
            <a:srgbClr val="000000"/>
          </a:fillRef>
          <a:effectRef idx="0">
            <a:srgbClr val="000000"/>
          </a:effectRef>
          <a:fontRef idx="minor"/>
        </p:style>
        <p:txBody>
          <a:bodyPr lIns="85680" tIns="85680" rIns="85680" bIns="85680" anchor="t">
            <a:spAutoFit/>
          </a:bodyPr>
          <a:lstStyle/>
          <a:p>
            <a:pPr>
              <a:lnSpc>
                <a:spcPct val="100000"/>
              </a:lnSpc>
              <a:defRPr/>
            </a:pPr>
            <a:r>
              <a:rPr lang="en-US" sz="4200" b="0" strike="noStrike" spc="-1">
                <a:solidFill>
                  <a:srgbClr val="FFFFFF"/>
                </a:solidFill>
                <a:latin typeface="Arial"/>
                <a:ea typeface="DejaVu Sans"/>
              </a:rPr>
              <a:t>T</a:t>
            </a:r>
            <a:r>
              <a:rPr lang="ru-RU" sz="4200" b="0" strike="noStrike" spc="-1">
                <a:solidFill>
                  <a:srgbClr val="FFFFFF"/>
                </a:solidFill>
                <a:latin typeface="Arial"/>
                <a:ea typeface="DejaVu Sans"/>
              </a:rPr>
              <a:t>ake nutrients and vitamins</a:t>
            </a:r>
            <a:endParaRPr lang="ru-RU" sz="4200" b="0" strike="noStrike" spc="-1">
              <a:latin typeface="Arial"/>
            </a:endParaRPr>
          </a:p>
        </p:txBody>
      </p:sp>
      <p:sp>
        <p:nvSpPr>
          <p:cNvPr id="259" name="CustomShape 11"/>
          <p:cNvSpPr/>
          <p:nvPr/>
        </p:nvSpPr>
        <p:spPr bwMode="auto">
          <a:xfrm>
            <a:off x="16205040" y="9959040"/>
            <a:ext cx="7238520" cy="811800"/>
          </a:xfrm>
          <a:prstGeom prst="rect">
            <a:avLst/>
          </a:prstGeom>
          <a:noFill/>
          <a:ln w="12600">
            <a:noFill/>
          </a:ln>
        </p:spPr>
        <p:style>
          <a:lnRef idx="0">
            <a:srgbClr val="000000"/>
          </a:lnRef>
          <a:fillRef idx="0">
            <a:srgbClr val="000000"/>
          </a:fillRef>
          <a:effectRef idx="0">
            <a:srgbClr val="000000"/>
          </a:effectRef>
          <a:fontRef idx="minor"/>
        </p:style>
        <p:txBody>
          <a:bodyPr lIns="85680" tIns="85680" rIns="85680" bIns="85680" anchor="t">
            <a:spAutoFit/>
          </a:bodyPr>
          <a:lstStyle/>
          <a:p>
            <a:pPr>
              <a:lnSpc>
                <a:spcPct val="100000"/>
              </a:lnSpc>
              <a:defRPr/>
            </a:pPr>
            <a:r>
              <a:rPr lang="en-GB" sz="4200" b="0" strike="noStrike" spc="-1">
                <a:solidFill>
                  <a:srgbClr val="FFFFFF"/>
                </a:solidFill>
                <a:latin typeface="Arial"/>
                <a:ea typeface="DejaVu Sans"/>
              </a:rPr>
              <a:t>Treat </a:t>
            </a:r>
            <a:r>
              <a:rPr lang="ru-RU" sz="4200" b="0" strike="noStrike" spc="-1">
                <a:solidFill>
                  <a:srgbClr val="FFFFFF"/>
                </a:solidFill>
                <a:latin typeface="Arial"/>
                <a:ea typeface="DejaVu Sans"/>
              </a:rPr>
              <a:t>chronic diseases</a:t>
            </a:r>
            <a:endParaRPr lang="ru-RU" sz="4200" b="0" strike="noStrike" spc="-1">
              <a:latin typeface="Arial"/>
            </a:endParaRPr>
          </a:p>
        </p:txBody>
      </p:sp>
      <p:pic>
        <p:nvPicPr>
          <p:cNvPr id="260" name="pasted-image.pdf"/>
          <p:cNvPicPr/>
          <p:nvPr/>
        </p:nvPicPr>
        <p:blipFill>
          <a:blip r:embed="rId4"/>
          <a:stretch/>
        </p:blipFill>
        <p:spPr bwMode="auto">
          <a:xfrm>
            <a:off x="1877400" y="9916920"/>
            <a:ext cx="1692000" cy="1626120"/>
          </a:xfrm>
          <a:prstGeom prst="rect">
            <a:avLst/>
          </a:prstGeom>
          <a:ln w="12600">
            <a:noFill/>
          </a:ln>
        </p:spPr>
      </p:pic>
      <p:pic>
        <p:nvPicPr>
          <p:cNvPr id="261" name="pasted-image.pdf"/>
          <p:cNvPicPr/>
          <p:nvPr/>
        </p:nvPicPr>
        <p:blipFill>
          <a:blip r:embed="rId5"/>
          <a:stretch/>
        </p:blipFill>
        <p:spPr bwMode="auto">
          <a:xfrm>
            <a:off x="810720" y="12562200"/>
            <a:ext cx="1896480" cy="331560"/>
          </a:xfrm>
          <a:prstGeom prst="rect">
            <a:avLst/>
          </a:prstGeom>
          <a:ln w="12600">
            <a:noFill/>
          </a:ln>
        </p:spPr>
      </p:pic>
      <p:pic>
        <p:nvPicPr>
          <p:cNvPr id="262" name="pasted-image.pdf"/>
          <p:cNvPicPr/>
          <p:nvPr/>
        </p:nvPicPr>
        <p:blipFill>
          <a:blip r:embed="rId6"/>
          <a:stretch/>
        </p:blipFill>
        <p:spPr bwMode="auto">
          <a:xfrm>
            <a:off x="21707640" y="11656079"/>
            <a:ext cx="1896480" cy="1231200"/>
          </a:xfrm>
          <a:prstGeom prst="rect">
            <a:avLst/>
          </a:prstGeom>
          <a:ln w="12600">
            <a:noFill/>
          </a:ln>
        </p:spPr>
      </p:pic>
      <p:pic>
        <p:nvPicPr>
          <p:cNvPr id="263" name="pasted-image.pdf"/>
          <p:cNvPicPr/>
          <p:nvPr/>
        </p:nvPicPr>
        <p:blipFill>
          <a:blip r:embed="rId7"/>
          <a:stretch/>
        </p:blipFill>
        <p:spPr bwMode="auto">
          <a:xfrm>
            <a:off x="2082600" y="7509240"/>
            <a:ext cx="1281240" cy="1553400"/>
          </a:xfrm>
          <a:prstGeom prst="rect">
            <a:avLst/>
          </a:prstGeom>
          <a:ln w="12600">
            <a:noFill/>
          </a:ln>
        </p:spPr>
      </p:pic>
      <p:pic>
        <p:nvPicPr>
          <p:cNvPr id="264" name="pasted-image.pdf"/>
          <p:cNvPicPr/>
          <p:nvPr/>
        </p:nvPicPr>
        <p:blipFill>
          <a:blip r:embed="rId8"/>
          <a:stretch/>
        </p:blipFill>
        <p:spPr bwMode="auto">
          <a:xfrm>
            <a:off x="1951200" y="5334480"/>
            <a:ext cx="1544040" cy="1432440"/>
          </a:xfrm>
          <a:prstGeom prst="rect">
            <a:avLst/>
          </a:prstGeom>
          <a:ln w="12600">
            <a:noFill/>
          </a:ln>
        </p:spPr>
      </p:pic>
      <p:pic>
        <p:nvPicPr>
          <p:cNvPr id="265" name="pasted-image.pdf"/>
          <p:cNvPicPr/>
          <p:nvPr/>
        </p:nvPicPr>
        <p:blipFill>
          <a:blip r:embed="rId9"/>
          <a:stretch/>
        </p:blipFill>
        <p:spPr bwMode="auto">
          <a:xfrm>
            <a:off x="14177520" y="5334480"/>
            <a:ext cx="1415160" cy="1432440"/>
          </a:xfrm>
          <a:prstGeom prst="rect">
            <a:avLst/>
          </a:prstGeom>
          <a:ln w="12600">
            <a:noFill/>
          </a:ln>
        </p:spPr>
      </p:pic>
      <p:pic>
        <p:nvPicPr>
          <p:cNvPr id="266" name="pasted-image.pdf"/>
          <p:cNvPicPr/>
          <p:nvPr/>
        </p:nvPicPr>
        <p:blipFill>
          <a:blip r:embed="rId10"/>
          <a:stretch/>
        </p:blipFill>
        <p:spPr bwMode="auto">
          <a:xfrm>
            <a:off x="14113079" y="7578360"/>
            <a:ext cx="1544040" cy="1464840"/>
          </a:xfrm>
          <a:prstGeom prst="rect">
            <a:avLst/>
          </a:prstGeom>
          <a:ln w="12600">
            <a:noFill/>
          </a:ln>
        </p:spPr>
      </p:pic>
      <p:pic>
        <p:nvPicPr>
          <p:cNvPr id="267" name="pasted-image.pdf"/>
          <p:cNvPicPr/>
          <p:nvPr/>
        </p:nvPicPr>
        <p:blipFill>
          <a:blip r:embed="rId11"/>
          <a:stretch/>
        </p:blipFill>
        <p:spPr bwMode="auto">
          <a:xfrm>
            <a:off x="14391000" y="9955800"/>
            <a:ext cx="987840" cy="1726200"/>
          </a:xfrm>
          <a:prstGeom prst="rect">
            <a:avLst/>
          </a:prstGeom>
          <a:ln w="12600">
            <a:noFill/>
          </a:ln>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pic>
        <p:nvPicPr>
          <p:cNvPr id="268" name="fon-05.png"/>
          <p:cNvPicPr/>
          <p:nvPr/>
        </p:nvPicPr>
        <p:blipFill>
          <a:blip r:embed="rId3"/>
          <a:stretch/>
        </p:blipFill>
        <p:spPr bwMode="auto">
          <a:xfrm>
            <a:off x="0" y="3600"/>
            <a:ext cx="24383159" cy="13708079"/>
          </a:xfrm>
          <a:prstGeom prst="rect">
            <a:avLst/>
          </a:prstGeom>
          <a:ln w="12600">
            <a:noFill/>
          </a:ln>
        </p:spPr>
      </p:pic>
      <p:sp>
        <p:nvSpPr>
          <p:cNvPr id="269" name="CustomShape 1"/>
          <p:cNvSpPr/>
          <p:nvPr/>
        </p:nvSpPr>
        <p:spPr bwMode="auto">
          <a:xfrm>
            <a:off x="1812960" y="1086120"/>
            <a:ext cx="20503440" cy="1694880"/>
          </a:xfrm>
          <a:prstGeom prst="rect">
            <a:avLst/>
          </a:prstGeom>
          <a:noFill/>
          <a:ln w="12600">
            <a:noFill/>
          </a:ln>
        </p:spPr>
        <p:style>
          <a:lnRef idx="0">
            <a:srgbClr val="000000"/>
          </a:lnRef>
          <a:fillRef idx="0">
            <a:srgbClr val="000000"/>
          </a:fillRef>
          <a:effectRef idx="0">
            <a:srgbClr val="000000"/>
          </a:effectRef>
          <a:fontRef idx="minor"/>
        </p:style>
        <p:txBody>
          <a:bodyPr lIns="85680" tIns="85680" rIns="85680" bIns="85680" anchor="t">
            <a:spAutoFit/>
          </a:bodyPr>
          <a:lstStyle/>
          <a:p>
            <a:pPr algn="ctr">
              <a:lnSpc>
                <a:spcPct val="100000"/>
              </a:lnSpc>
              <a:defRPr/>
            </a:pPr>
            <a:r>
              <a:rPr lang="ru-RU" sz="10000" b="1" strike="noStrike" cap="all" spc="-1">
                <a:solidFill>
                  <a:srgbClr val="FFFFFF"/>
                </a:solidFill>
                <a:latin typeface="Arial"/>
                <a:ea typeface="Arial"/>
              </a:rPr>
              <a:t>Immunity pack</a:t>
            </a:r>
            <a:endParaRPr lang="ru-RU" sz="10000" b="0" strike="noStrike" spc="-1">
              <a:latin typeface="Arial"/>
            </a:endParaRPr>
          </a:p>
        </p:txBody>
      </p:sp>
      <p:sp>
        <p:nvSpPr>
          <p:cNvPr id="270" name="CustomShape 2"/>
          <p:cNvSpPr/>
          <p:nvPr/>
        </p:nvSpPr>
        <p:spPr bwMode="auto">
          <a:xfrm>
            <a:off x="1636200" y="8499600"/>
            <a:ext cx="6450120" cy="1755000"/>
          </a:xfrm>
          <a:prstGeom prst="rect">
            <a:avLst/>
          </a:prstGeom>
          <a:noFill/>
          <a:ln w="12600">
            <a:noFill/>
          </a:ln>
        </p:spPr>
        <p:style>
          <a:lnRef idx="0">
            <a:srgbClr val="000000"/>
          </a:lnRef>
          <a:fillRef idx="0">
            <a:srgbClr val="000000"/>
          </a:fillRef>
          <a:effectRef idx="0">
            <a:srgbClr val="000000"/>
          </a:effectRef>
          <a:fontRef idx="minor"/>
        </p:style>
        <p:txBody>
          <a:bodyPr lIns="85680" tIns="85680" rIns="85680" bIns="85680" anchor="t">
            <a:spAutoFit/>
          </a:bodyPr>
          <a:lstStyle/>
          <a:p>
            <a:pPr algn="ctr">
              <a:lnSpc>
                <a:spcPct val="130000"/>
              </a:lnSpc>
              <a:defRPr/>
            </a:pPr>
            <a:r>
              <a:rPr lang="ru-RU" sz="4000" b="1" strike="noStrike" cap="all" spc="-1">
                <a:solidFill>
                  <a:srgbClr val="FFFFFF"/>
                </a:solidFill>
                <a:latin typeface="Arial"/>
                <a:ea typeface="DejaVu Sans"/>
              </a:rPr>
              <a:t>Strengthens protection</a:t>
            </a:r>
            <a:endParaRPr lang="ru-RU" sz="4000" b="0" strike="noStrike" spc="-1">
              <a:latin typeface="Arial"/>
            </a:endParaRPr>
          </a:p>
        </p:txBody>
      </p:sp>
      <p:sp>
        <p:nvSpPr>
          <p:cNvPr id="271" name="CustomShape 3"/>
          <p:cNvSpPr/>
          <p:nvPr/>
        </p:nvSpPr>
        <p:spPr bwMode="auto">
          <a:xfrm>
            <a:off x="8495640" y="8524800"/>
            <a:ext cx="7392240" cy="963000"/>
          </a:xfrm>
          <a:prstGeom prst="rect">
            <a:avLst/>
          </a:prstGeom>
          <a:noFill/>
          <a:ln w="12600">
            <a:noFill/>
          </a:ln>
        </p:spPr>
        <p:style>
          <a:lnRef idx="0">
            <a:srgbClr val="000000"/>
          </a:lnRef>
          <a:fillRef idx="0">
            <a:srgbClr val="000000"/>
          </a:fillRef>
          <a:effectRef idx="0">
            <a:srgbClr val="000000"/>
          </a:effectRef>
          <a:fontRef idx="minor"/>
        </p:style>
        <p:txBody>
          <a:bodyPr lIns="85680" tIns="85680" rIns="85680" bIns="85680" anchor="t">
            <a:spAutoFit/>
          </a:bodyPr>
          <a:lstStyle/>
          <a:p>
            <a:pPr algn="ctr">
              <a:lnSpc>
                <a:spcPct val="130000"/>
              </a:lnSpc>
              <a:defRPr/>
            </a:pPr>
            <a:r>
              <a:rPr lang="ru-RU" sz="4000" b="1" strike="noStrike" cap="all" spc="-1">
                <a:solidFill>
                  <a:srgbClr val="FFFFFF"/>
                </a:solidFill>
                <a:latin typeface="Arial"/>
                <a:ea typeface="DejaVu Sans"/>
              </a:rPr>
              <a:t>Activates immunity</a:t>
            </a:r>
            <a:endParaRPr lang="ru-RU" sz="4000" b="0" strike="noStrike" spc="-1">
              <a:latin typeface="Arial"/>
            </a:endParaRPr>
          </a:p>
        </p:txBody>
      </p:sp>
      <p:sp>
        <p:nvSpPr>
          <p:cNvPr id="272" name="CustomShape 4"/>
          <p:cNvSpPr/>
          <p:nvPr/>
        </p:nvSpPr>
        <p:spPr bwMode="auto">
          <a:xfrm>
            <a:off x="16296840" y="8499600"/>
            <a:ext cx="6220080" cy="963000"/>
          </a:xfrm>
          <a:prstGeom prst="rect">
            <a:avLst/>
          </a:prstGeom>
          <a:noFill/>
          <a:ln w="12600">
            <a:noFill/>
          </a:ln>
        </p:spPr>
        <p:style>
          <a:lnRef idx="0">
            <a:srgbClr val="000000"/>
          </a:lnRef>
          <a:fillRef idx="0">
            <a:srgbClr val="000000"/>
          </a:fillRef>
          <a:effectRef idx="0">
            <a:srgbClr val="000000"/>
          </a:effectRef>
          <a:fontRef idx="minor"/>
        </p:style>
        <p:txBody>
          <a:bodyPr lIns="85680" tIns="85680" rIns="85680" bIns="85680" anchor="t">
            <a:spAutoFit/>
          </a:bodyPr>
          <a:lstStyle/>
          <a:p>
            <a:pPr algn="ctr">
              <a:lnSpc>
                <a:spcPct val="130000"/>
              </a:lnSpc>
              <a:defRPr/>
            </a:pPr>
            <a:r>
              <a:rPr lang="ru-RU" sz="4000" b="1" strike="noStrike" cap="all" spc="-1">
                <a:solidFill>
                  <a:srgbClr val="FFFFFF"/>
                </a:solidFill>
                <a:latin typeface="Arial"/>
                <a:ea typeface="DejaVu Sans"/>
              </a:rPr>
              <a:t>Speeds up recovery</a:t>
            </a:r>
            <a:endParaRPr lang="ru-RU" sz="4000" b="0" strike="noStrike" spc="-1">
              <a:latin typeface="Arial"/>
            </a:endParaRPr>
          </a:p>
        </p:txBody>
      </p:sp>
      <p:pic>
        <p:nvPicPr>
          <p:cNvPr id="273" name="pasted-image.pdf"/>
          <p:cNvPicPr/>
          <p:nvPr/>
        </p:nvPicPr>
        <p:blipFill>
          <a:blip r:embed="rId4"/>
          <a:stretch/>
        </p:blipFill>
        <p:spPr bwMode="auto">
          <a:xfrm>
            <a:off x="3498480" y="4910760"/>
            <a:ext cx="2725560" cy="2725560"/>
          </a:xfrm>
          <a:prstGeom prst="rect">
            <a:avLst/>
          </a:prstGeom>
          <a:ln w="12600">
            <a:noFill/>
          </a:ln>
        </p:spPr>
      </p:pic>
      <p:pic>
        <p:nvPicPr>
          <p:cNvPr id="274" name="pasted-image.pdf"/>
          <p:cNvPicPr/>
          <p:nvPr/>
        </p:nvPicPr>
        <p:blipFill>
          <a:blip r:embed="rId5"/>
          <a:stretch/>
        </p:blipFill>
        <p:spPr bwMode="auto">
          <a:xfrm>
            <a:off x="18043920" y="4935960"/>
            <a:ext cx="2725560" cy="2725560"/>
          </a:xfrm>
          <a:prstGeom prst="rect">
            <a:avLst/>
          </a:prstGeom>
          <a:ln w="12600">
            <a:noFill/>
          </a:ln>
        </p:spPr>
      </p:pic>
      <p:pic>
        <p:nvPicPr>
          <p:cNvPr id="275" name="pasted-image.pdf"/>
          <p:cNvPicPr/>
          <p:nvPr/>
        </p:nvPicPr>
        <p:blipFill>
          <a:blip r:embed="rId6"/>
          <a:stretch/>
        </p:blipFill>
        <p:spPr bwMode="auto">
          <a:xfrm>
            <a:off x="10701720" y="4935960"/>
            <a:ext cx="2725560" cy="2725560"/>
          </a:xfrm>
          <a:prstGeom prst="rect">
            <a:avLst/>
          </a:prstGeom>
          <a:ln w="12600">
            <a:noFill/>
          </a:ln>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76" name="CustomShape 1"/>
          <p:cNvSpPr/>
          <p:nvPr/>
        </p:nvSpPr>
        <p:spPr bwMode="auto">
          <a:xfrm>
            <a:off x="-22680" y="7200"/>
            <a:ext cx="24406200" cy="13712760"/>
          </a:xfrm>
          <a:prstGeom prst="rect">
            <a:avLst/>
          </a:prstGeom>
          <a:solidFill>
            <a:srgbClr val="532368"/>
          </a:solidFill>
          <a:ln w="12600">
            <a:noFill/>
          </a:ln>
        </p:spPr>
        <p:style>
          <a:lnRef idx="0">
            <a:srgbClr val="000000"/>
          </a:lnRef>
          <a:fillRef idx="0">
            <a:srgbClr val="000000"/>
          </a:fillRef>
          <a:effectRef idx="0">
            <a:srgbClr val="000000"/>
          </a:effectRef>
          <a:fontRef idx="minor"/>
        </p:style>
      </p:sp>
      <p:pic>
        <p:nvPicPr>
          <p:cNvPr id="277" name="pasted-image.pdf"/>
          <p:cNvPicPr/>
          <p:nvPr/>
        </p:nvPicPr>
        <p:blipFill>
          <a:blip r:embed="rId3"/>
          <a:stretch/>
        </p:blipFill>
        <p:spPr bwMode="auto">
          <a:xfrm>
            <a:off x="632879" y="12714480"/>
            <a:ext cx="1896480" cy="331560"/>
          </a:xfrm>
          <a:prstGeom prst="rect">
            <a:avLst/>
          </a:prstGeom>
          <a:ln w="12600">
            <a:noFill/>
          </a:ln>
        </p:spPr>
      </p:pic>
      <p:pic>
        <p:nvPicPr>
          <p:cNvPr id="278" name="pasted-image.pdf"/>
          <p:cNvPicPr/>
          <p:nvPr/>
        </p:nvPicPr>
        <p:blipFill>
          <a:blip r:embed="rId4"/>
          <a:stretch/>
        </p:blipFill>
        <p:spPr bwMode="auto">
          <a:xfrm>
            <a:off x="22035240" y="11997720"/>
            <a:ext cx="1683360" cy="1092600"/>
          </a:xfrm>
          <a:prstGeom prst="rect">
            <a:avLst/>
          </a:prstGeom>
          <a:ln w="12600">
            <a:noFill/>
          </a:ln>
        </p:spPr>
      </p:pic>
      <p:pic>
        <p:nvPicPr>
          <p:cNvPr id="279" name="pasted-image.pdf"/>
          <p:cNvPicPr/>
          <p:nvPr/>
        </p:nvPicPr>
        <p:blipFill>
          <a:blip r:embed="rId5"/>
          <a:stretch/>
        </p:blipFill>
        <p:spPr bwMode="auto">
          <a:xfrm>
            <a:off x="8185680" y="-2329920"/>
            <a:ext cx="19492560" cy="19492560"/>
          </a:xfrm>
          <a:prstGeom prst="rect">
            <a:avLst/>
          </a:prstGeom>
          <a:ln w="12600">
            <a:noFill/>
          </a:ln>
        </p:spPr>
      </p:pic>
      <p:sp>
        <p:nvSpPr>
          <p:cNvPr id="280" name="CustomShape 2"/>
          <p:cNvSpPr/>
          <p:nvPr/>
        </p:nvSpPr>
        <p:spPr bwMode="auto">
          <a:xfrm>
            <a:off x="1939680" y="1086120"/>
            <a:ext cx="20503440" cy="1695600"/>
          </a:xfrm>
          <a:prstGeom prst="rect">
            <a:avLst/>
          </a:prstGeom>
          <a:noFill/>
          <a:ln w="12600">
            <a:noFill/>
          </a:ln>
        </p:spPr>
        <p:style>
          <a:lnRef idx="0">
            <a:srgbClr val="000000"/>
          </a:lnRef>
          <a:fillRef idx="0">
            <a:srgbClr val="000000"/>
          </a:fillRef>
          <a:effectRef idx="0">
            <a:srgbClr val="000000"/>
          </a:effectRef>
          <a:fontRef idx="minor"/>
        </p:style>
        <p:txBody>
          <a:bodyPr lIns="85680" tIns="85680" rIns="85680" bIns="85680" anchor="t">
            <a:spAutoFit/>
          </a:bodyPr>
          <a:lstStyle/>
          <a:p>
            <a:pPr>
              <a:lnSpc>
                <a:spcPct val="100000"/>
              </a:lnSpc>
              <a:defRPr/>
            </a:pPr>
            <a:r>
              <a:rPr lang="ru-RU" sz="10000" b="1" strike="noStrike" cap="all" spc="-1">
                <a:solidFill>
                  <a:srgbClr val="FFFFFF"/>
                </a:solidFill>
                <a:latin typeface="Arial"/>
                <a:ea typeface="Arial"/>
              </a:rPr>
              <a:t>Immunity pack   </a:t>
            </a:r>
            <a:endParaRPr lang="ru-RU" sz="10000" b="0" strike="noStrike" spc="-1">
              <a:latin typeface="Arial"/>
            </a:endParaRPr>
          </a:p>
        </p:txBody>
      </p:sp>
      <p:sp>
        <p:nvSpPr>
          <p:cNvPr id="281" name="CustomShape 3"/>
          <p:cNvSpPr/>
          <p:nvPr/>
        </p:nvSpPr>
        <p:spPr bwMode="auto">
          <a:xfrm>
            <a:off x="1939680" y="2993760"/>
            <a:ext cx="15725880" cy="1025280"/>
          </a:xfrm>
          <a:prstGeom prst="rect">
            <a:avLst/>
          </a:prstGeom>
          <a:noFill/>
          <a:ln w="12600">
            <a:noFill/>
          </a:ln>
        </p:spPr>
        <p:style>
          <a:lnRef idx="0">
            <a:srgbClr val="000000"/>
          </a:lnRef>
          <a:fillRef idx="0">
            <a:srgbClr val="000000"/>
          </a:fillRef>
          <a:effectRef idx="0">
            <a:srgbClr val="000000"/>
          </a:effectRef>
          <a:fontRef idx="minor"/>
        </p:style>
        <p:txBody>
          <a:bodyPr lIns="85680" tIns="85680" rIns="85680" bIns="85680" anchor="t">
            <a:spAutoFit/>
          </a:bodyPr>
          <a:lstStyle/>
          <a:p>
            <a:pPr>
              <a:lnSpc>
                <a:spcPct val="100000"/>
              </a:lnSpc>
              <a:defRPr/>
            </a:pPr>
            <a:r>
              <a:rPr lang="en-US" sz="5600" b="1" strike="noStrike" cap="all" spc="-1">
                <a:solidFill>
                  <a:srgbClr val="F2DE65"/>
                </a:solidFill>
                <a:latin typeface="Arial"/>
                <a:ea typeface="DejaVu Sans"/>
              </a:rPr>
              <a:t>Support for your immune system</a:t>
            </a:r>
            <a:endParaRPr lang="ru-RU" sz="5600" b="0" strike="noStrike" spc="-1">
              <a:latin typeface="Arial"/>
            </a:endParaRPr>
          </a:p>
        </p:txBody>
      </p:sp>
      <p:sp>
        <p:nvSpPr>
          <p:cNvPr id="282" name="CustomShape 4"/>
          <p:cNvSpPr/>
          <p:nvPr/>
        </p:nvSpPr>
        <p:spPr bwMode="auto">
          <a:xfrm>
            <a:off x="2057400" y="6527160"/>
            <a:ext cx="10929960" cy="4134600"/>
          </a:xfrm>
          <a:prstGeom prst="rect">
            <a:avLst/>
          </a:prstGeom>
          <a:noFill/>
          <a:ln w="12600">
            <a:noFill/>
          </a:ln>
        </p:spPr>
        <p:style>
          <a:lnRef idx="0">
            <a:srgbClr val="000000"/>
          </a:lnRef>
          <a:fillRef idx="0">
            <a:srgbClr val="000000"/>
          </a:fillRef>
          <a:effectRef idx="0">
            <a:srgbClr val="000000"/>
          </a:effectRef>
          <a:fontRef idx="minor"/>
        </p:style>
        <p:txBody>
          <a:bodyPr lIns="85680" tIns="85680" rIns="85680" bIns="85680" anchor="t">
            <a:spAutoFit/>
          </a:bodyPr>
          <a:lstStyle/>
          <a:p>
            <a:pPr marL="380520" indent="-380520">
              <a:lnSpc>
                <a:spcPct val="130000"/>
              </a:lnSpc>
              <a:spcBef>
                <a:spcPts val="2500"/>
              </a:spcBef>
              <a:buClr>
                <a:srgbClr val="FFFFFF"/>
              </a:buClr>
              <a:buFont typeface="Symbol"/>
              <a:buChar char=""/>
              <a:defRPr/>
            </a:pPr>
            <a:r>
              <a:rPr lang="en-US" sz="4200" b="0" strike="noStrike" spc="-1">
                <a:solidFill>
                  <a:srgbClr val="FFFFFF"/>
                </a:solidFill>
                <a:latin typeface="Arial"/>
                <a:ea typeface="Arial"/>
              </a:rPr>
              <a:t> 30-day</a:t>
            </a:r>
            <a:r>
              <a:rPr lang="ru-RU" sz="4200" b="0" strike="noStrike" spc="-1">
                <a:solidFill>
                  <a:srgbClr val="FFFFFF"/>
                </a:solidFill>
                <a:latin typeface="Arial"/>
                <a:ea typeface="Arial"/>
              </a:rPr>
              <a:t> </a:t>
            </a:r>
            <a:r>
              <a:rPr lang="en-US" sz="4200" b="0" strike="noStrike" spc="-1">
                <a:solidFill>
                  <a:srgbClr val="FFFFFF"/>
                </a:solidFill>
                <a:latin typeface="Arial"/>
                <a:ea typeface="Arial"/>
              </a:rPr>
              <a:t>dosage</a:t>
            </a:r>
            <a:endParaRPr lang="ru-RU" sz="4200" b="0" strike="noStrike" spc="-1">
              <a:latin typeface="Arial"/>
            </a:endParaRPr>
          </a:p>
          <a:p>
            <a:pPr marL="380520" indent="-380520">
              <a:lnSpc>
                <a:spcPct val="130000"/>
              </a:lnSpc>
              <a:spcBef>
                <a:spcPts val="2500"/>
              </a:spcBef>
              <a:buClr>
                <a:srgbClr val="FFFFFF"/>
              </a:buClr>
              <a:buFont typeface="Symbol"/>
              <a:buChar char=""/>
              <a:defRPr/>
            </a:pPr>
            <a:r>
              <a:rPr lang="ru-RU" sz="4200" b="0" strike="noStrike" spc="-1">
                <a:solidFill>
                  <a:srgbClr val="FFFFFF"/>
                </a:solidFill>
                <a:latin typeface="Arial"/>
                <a:ea typeface="DejaVu Sans"/>
              </a:rPr>
              <a:t>Contains 5 products</a:t>
            </a:r>
            <a:endParaRPr lang="ru-RU" sz="4200" b="0" strike="noStrike" spc="-1">
              <a:latin typeface="Arial"/>
            </a:endParaRPr>
          </a:p>
          <a:p>
            <a:pPr marL="380520" indent="-380520">
              <a:lnSpc>
                <a:spcPct val="130000"/>
              </a:lnSpc>
              <a:spcBef>
                <a:spcPts val="2500"/>
              </a:spcBef>
              <a:buClr>
                <a:srgbClr val="FFFFFF"/>
              </a:buClr>
              <a:buFont typeface="Symbol"/>
              <a:buChar char=""/>
              <a:defRPr/>
            </a:pPr>
            <a:r>
              <a:rPr lang="ru-RU" sz="4200" b="0" strike="noStrike" spc="-1">
                <a:solidFill>
                  <a:srgbClr val="FFFFFF"/>
                </a:solidFill>
                <a:latin typeface="Arial"/>
                <a:ea typeface="DejaVu Sans"/>
              </a:rPr>
              <a:t>Full of vitamins, phytonutrients</a:t>
            </a:r>
            <a:r>
              <a:rPr lang="en-US" sz="4200" b="0" strike="noStrike" spc="-1">
                <a:solidFill>
                  <a:srgbClr val="FFFFFF"/>
                </a:solidFill>
                <a:latin typeface="Arial"/>
                <a:ea typeface="DejaVu Sans"/>
              </a:rPr>
              <a:t>,</a:t>
            </a:r>
            <a:r>
              <a:rPr lang="ru-RU" sz="4200" b="0" strike="noStrike" spc="-1">
                <a:solidFill>
                  <a:srgbClr val="FFFFFF"/>
                </a:solidFill>
                <a:latin typeface="Arial"/>
                <a:ea typeface="DejaVu Sans"/>
              </a:rPr>
              <a:t> and minerals</a:t>
            </a:r>
            <a:endParaRPr lang="ru-RU" sz="4200" b="0" strike="noStrike" spc="-1">
              <a:latin typeface="Arial"/>
            </a:endParaRPr>
          </a:p>
        </p:txBody>
      </p:sp>
      <p:pic>
        <p:nvPicPr>
          <p:cNvPr id="283" name="Picture 1"/>
          <p:cNvPicPr/>
          <p:nvPr/>
        </p:nvPicPr>
        <p:blipFill>
          <a:blip r:embed="rId6"/>
          <a:stretch/>
        </p:blipFill>
        <p:spPr bwMode="auto">
          <a:xfrm>
            <a:off x="12717720" y="3784320"/>
            <a:ext cx="9662400" cy="9662400"/>
          </a:xfrm>
          <a:prstGeom prst="rect">
            <a:avLst/>
          </a:prstGeom>
          <a:ln w="0">
            <a:noFill/>
          </a:ln>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pic>
        <p:nvPicPr>
          <p:cNvPr id="284" name="fon-01.png"/>
          <p:cNvPicPr/>
          <p:nvPr/>
        </p:nvPicPr>
        <p:blipFill>
          <a:blip r:embed="rId3"/>
          <a:stretch/>
        </p:blipFill>
        <p:spPr bwMode="auto">
          <a:xfrm>
            <a:off x="0" y="0"/>
            <a:ext cx="24383159" cy="13715280"/>
          </a:xfrm>
          <a:prstGeom prst="rect">
            <a:avLst/>
          </a:prstGeom>
          <a:ln w="12600">
            <a:noFill/>
          </a:ln>
        </p:spPr>
      </p:pic>
      <p:sp>
        <p:nvSpPr>
          <p:cNvPr id="285" name="CustomShape 1"/>
          <p:cNvSpPr/>
          <p:nvPr/>
        </p:nvSpPr>
        <p:spPr bwMode="auto">
          <a:xfrm>
            <a:off x="-11520" y="8053920"/>
            <a:ext cx="24406200" cy="5660280"/>
          </a:xfrm>
          <a:prstGeom prst="rect">
            <a:avLst/>
          </a:prstGeom>
          <a:solidFill>
            <a:srgbClr val="874D94"/>
          </a:solidFill>
          <a:ln w="12600">
            <a:noFill/>
          </a:ln>
        </p:spPr>
        <p:style>
          <a:lnRef idx="0">
            <a:srgbClr val="000000"/>
          </a:lnRef>
          <a:fillRef idx="0">
            <a:srgbClr val="000000"/>
          </a:fillRef>
          <a:effectRef idx="0">
            <a:srgbClr val="000000"/>
          </a:effectRef>
          <a:fontRef idx="minor"/>
        </p:style>
      </p:sp>
      <p:pic>
        <p:nvPicPr>
          <p:cNvPr id="286" name="pasted-image.pdf"/>
          <p:cNvPicPr/>
          <p:nvPr/>
        </p:nvPicPr>
        <p:blipFill>
          <a:blip r:embed="rId4"/>
          <a:stretch/>
        </p:blipFill>
        <p:spPr bwMode="auto">
          <a:xfrm>
            <a:off x="632879" y="12714480"/>
            <a:ext cx="1896480" cy="331560"/>
          </a:xfrm>
          <a:prstGeom prst="rect">
            <a:avLst/>
          </a:prstGeom>
          <a:ln w="12600">
            <a:noFill/>
          </a:ln>
        </p:spPr>
      </p:pic>
      <p:pic>
        <p:nvPicPr>
          <p:cNvPr id="287" name="pasted-image.pdf"/>
          <p:cNvPicPr/>
          <p:nvPr/>
        </p:nvPicPr>
        <p:blipFill>
          <a:blip r:embed="rId5"/>
          <a:stretch/>
        </p:blipFill>
        <p:spPr bwMode="auto">
          <a:xfrm>
            <a:off x="22035240" y="11997720"/>
            <a:ext cx="1683360" cy="1092600"/>
          </a:xfrm>
          <a:prstGeom prst="rect">
            <a:avLst/>
          </a:prstGeom>
          <a:ln w="12600">
            <a:noFill/>
          </a:ln>
        </p:spPr>
      </p:pic>
      <p:sp>
        <p:nvSpPr>
          <p:cNvPr id="288" name="CustomShape 2"/>
          <p:cNvSpPr/>
          <p:nvPr/>
        </p:nvSpPr>
        <p:spPr bwMode="auto">
          <a:xfrm>
            <a:off x="515160" y="9732240"/>
            <a:ext cx="5407200" cy="792000"/>
          </a:xfrm>
          <a:prstGeom prst="rect">
            <a:avLst/>
          </a:prstGeom>
          <a:noFill/>
          <a:ln w="12600">
            <a:noFill/>
          </a:ln>
        </p:spPr>
        <p:style>
          <a:lnRef idx="0">
            <a:srgbClr val="000000"/>
          </a:lnRef>
          <a:fillRef idx="0">
            <a:srgbClr val="000000"/>
          </a:fillRef>
          <a:effectRef idx="0">
            <a:srgbClr val="000000"/>
          </a:effectRef>
          <a:fontRef idx="minor"/>
        </p:style>
        <p:txBody>
          <a:bodyPr lIns="85680" tIns="85680" rIns="85680" bIns="85680" anchor="t">
            <a:spAutoFit/>
          </a:bodyPr>
          <a:lstStyle/>
          <a:p>
            <a:pPr algn="ctr">
              <a:lnSpc>
                <a:spcPct val="120000"/>
              </a:lnSpc>
              <a:defRPr/>
            </a:pPr>
            <a:r>
              <a:rPr lang="ru-RU" sz="3400" b="0" strike="noStrike" spc="-1">
                <a:solidFill>
                  <a:srgbClr val="FFFFFF"/>
                </a:solidFill>
                <a:latin typeface="Arial"/>
                <a:ea typeface="DejaVu Sans"/>
              </a:rPr>
              <a:t>Liposomal Vitamin C</a:t>
            </a:r>
            <a:endParaRPr lang="ru-RU" sz="3400" b="0" strike="noStrike" spc="-1">
              <a:latin typeface="Arial"/>
            </a:endParaRPr>
          </a:p>
        </p:txBody>
      </p:sp>
      <p:sp>
        <p:nvSpPr>
          <p:cNvPr id="289" name="CustomShape 3"/>
          <p:cNvSpPr/>
          <p:nvPr/>
        </p:nvSpPr>
        <p:spPr bwMode="auto">
          <a:xfrm>
            <a:off x="1939680" y="1086120"/>
            <a:ext cx="20503440" cy="1694880"/>
          </a:xfrm>
          <a:prstGeom prst="rect">
            <a:avLst/>
          </a:prstGeom>
          <a:noFill/>
          <a:ln w="12600">
            <a:noFill/>
          </a:ln>
        </p:spPr>
        <p:style>
          <a:lnRef idx="0">
            <a:srgbClr val="000000"/>
          </a:lnRef>
          <a:fillRef idx="0">
            <a:srgbClr val="000000"/>
          </a:fillRef>
          <a:effectRef idx="0">
            <a:srgbClr val="000000"/>
          </a:effectRef>
          <a:fontRef idx="minor"/>
        </p:style>
        <p:txBody>
          <a:bodyPr lIns="85680" tIns="85680" rIns="85680" bIns="85680" anchor="t">
            <a:spAutoFit/>
          </a:bodyPr>
          <a:lstStyle/>
          <a:p>
            <a:pPr algn="ctr">
              <a:lnSpc>
                <a:spcPct val="100000"/>
              </a:lnSpc>
              <a:defRPr/>
            </a:pPr>
            <a:r>
              <a:rPr lang="ru-RU" sz="10000" b="1" strike="noStrike" cap="all" spc="-1">
                <a:solidFill>
                  <a:srgbClr val="535353"/>
                </a:solidFill>
                <a:latin typeface="Arial"/>
                <a:ea typeface="Arial"/>
              </a:rPr>
              <a:t>Immunity pack </a:t>
            </a:r>
            <a:endParaRPr lang="ru-RU" sz="10000" b="0" strike="noStrike" spc="-1">
              <a:latin typeface="Arial"/>
            </a:endParaRPr>
          </a:p>
        </p:txBody>
      </p:sp>
      <p:pic>
        <p:nvPicPr>
          <p:cNvPr id="290" name="e6cd0e429eb0d4f31adc4ffa1f8aa210.png"/>
          <p:cNvPicPr/>
          <p:nvPr/>
        </p:nvPicPr>
        <p:blipFill>
          <a:blip r:embed="rId6"/>
          <a:stretch/>
        </p:blipFill>
        <p:spPr bwMode="auto">
          <a:xfrm>
            <a:off x="1895040" y="4591800"/>
            <a:ext cx="2647080" cy="4399920"/>
          </a:xfrm>
          <a:prstGeom prst="rect">
            <a:avLst/>
          </a:prstGeom>
          <a:ln w="12600">
            <a:noFill/>
          </a:ln>
        </p:spPr>
      </p:pic>
      <p:sp>
        <p:nvSpPr>
          <p:cNvPr id="291" name="CustomShape 4"/>
          <p:cNvSpPr/>
          <p:nvPr/>
        </p:nvSpPr>
        <p:spPr bwMode="auto">
          <a:xfrm>
            <a:off x="5562720" y="9732240"/>
            <a:ext cx="5407200" cy="792000"/>
          </a:xfrm>
          <a:prstGeom prst="rect">
            <a:avLst/>
          </a:prstGeom>
          <a:noFill/>
          <a:ln w="12600">
            <a:noFill/>
          </a:ln>
        </p:spPr>
        <p:style>
          <a:lnRef idx="0">
            <a:srgbClr val="000000"/>
          </a:lnRef>
          <a:fillRef idx="0">
            <a:srgbClr val="000000"/>
          </a:fillRef>
          <a:effectRef idx="0">
            <a:srgbClr val="000000"/>
          </a:effectRef>
          <a:fontRef idx="minor"/>
        </p:style>
        <p:txBody>
          <a:bodyPr lIns="85680" tIns="85680" rIns="85680" bIns="85680" anchor="t">
            <a:spAutoFit/>
          </a:bodyPr>
          <a:lstStyle/>
          <a:p>
            <a:pPr algn="ctr">
              <a:lnSpc>
                <a:spcPct val="120000"/>
              </a:lnSpc>
              <a:defRPr/>
            </a:pPr>
            <a:r>
              <a:rPr lang="en-US" sz="3400" b="0" strike="noStrike" spc="-1">
                <a:solidFill>
                  <a:srgbClr val="FFFFFF"/>
                </a:solidFill>
                <a:latin typeface="Arial"/>
                <a:ea typeface="Arial"/>
              </a:rPr>
              <a:t>D-Spray (Vitamin D3)</a:t>
            </a:r>
            <a:endParaRPr lang="ru-RU" sz="3400" b="0" strike="noStrike" spc="-1">
              <a:latin typeface="Arial"/>
            </a:endParaRPr>
          </a:p>
        </p:txBody>
      </p:sp>
      <p:sp>
        <p:nvSpPr>
          <p:cNvPr id="292" name="CustomShape 5"/>
          <p:cNvSpPr/>
          <p:nvPr/>
        </p:nvSpPr>
        <p:spPr bwMode="auto">
          <a:xfrm>
            <a:off x="10687680" y="9732240"/>
            <a:ext cx="5407200" cy="792000"/>
          </a:xfrm>
          <a:prstGeom prst="rect">
            <a:avLst/>
          </a:prstGeom>
          <a:noFill/>
          <a:ln w="12600">
            <a:noFill/>
          </a:ln>
        </p:spPr>
        <p:style>
          <a:lnRef idx="0">
            <a:srgbClr val="000000"/>
          </a:lnRef>
          <a:fillRef idx="0">
            <a:srgbClr val="000000"/>
          </a:fillRef>
          <a:effectRef idx="0">
            <a:srgbClr val="000000"/>
          </a:effectRef>
          <a:fontRef idx="minor"/>
        </p:style>
        <p:txBody>
          <a:bodyPr lIns="85680" tIns="85680" rIns="85680" bIns="85680" anchor="t">
            <a:spAutoFit/>
          </a:bodyPr>
          <a:lstStyle/>
          <a:p>
            <a:pPr algn="ctr">
              <a:lnSpc>
                <a:spcPct val="120000"/>
              </a:lnSpc>
              <a:defRPr/>
            </a:pPr>
            <a:r>
              <a:rPr lang="ru-RU" sz="3400" b="0" strike="noStrike" spc="-1">
                <a:solidFill>
                  <a:srgbClr val="FFFFFF"/>
                </a:solidFill>
                <a:latin typeface="Arial"/>
                <a:ea typeface="DejaVu Sans"/>
              </a:rPr>
              <a:t>Paul D'arco with Selenium</a:t>
            </a:r>
            <a:endParaRPr lang="ru-RU" sz="3400" b="0" strike="noStrike" spc="-1">
              <a:latin typeface="Arial"/>
            </a:endParaRPr>
          </a:p>
        </p:txBody>
      </p:sp>
      <p:sp>
        <p:nvSpPr>
          <p:cNvPr id="293" name="CustomShape 6"/>
          <p:cNvSpPr/>
          <p:nvPr/>
        </p:nvSpPr>
        <p:spPr bwMode="auto">
          <a:xfrm>
            <a:off x="15930720" y="9732240"/>
            <a:ext cx="3873600" cy="792000"/>
          </a:xfrm>
          <a:prstGeom prst="rect">
            <a:avLst/>
          </a:prstGeom>
          <a:noFill/>
          <a:ln w="12600">
            <a:noFill/>
          </a:ln>
        </p:spPr>
        <p:style>
          <a:lnRef idx="0">
            <a:srgbClr val="000000"/>
          </a:lnRef>
          <a:fillRef idx="0">
            <a:srgbClr val="000000"/>
          </a:fillRef>
          <a:effectRef idx="0">
            <a:srgbClr val="000000"/>
          </a:effectRef>
          <a:fontRef idx="minor"/>
        </p:style>
        <p:txBody>
          <a:bodyPr lIns="85680" tIns="85680" rIns="85680" bIns="85680" anchor="t">
            <a:spAutoFit/>
          </a:bodyPr>
          <a:lstStyle/>
          <a:p>
            <a:pPr algn="ctr">
              <a:lnSpc>
                <a:spcPct val="120000"/>
              </a:lnSpc>
              <a:defRPr/>
            </a:pPr>
            <a:r>
              <a:rPr lang="ru-RU" sz="3400" b="0" strike="noStrike" spc="-1">
                <a:solidFill>
                  <a:srgbClr val="FFFFFF"/>
                </a:solidFill>
                <a:latin typeface="Arial"/>
                <a:ea typeface="DejaVu Sans"/>
              </a:rPr>
              <a:t>Shark Liver Oil</a:t>
            </a:r>
            <a:endParaRPr lang="ru-RU" sz="3400" b="0" strike="noStrike" spc="-1">
              <a:latin typeface="Arial"/>
            </a:endParaRPr>
          </a:p>
        </p:txBody>
      </p:sp>
      <p:sp>
        <p:nvSpPr>
          <p:cNvPr id="294" name="CustomShape 7"/>
          <p:cNvSpPr/>
          <p:nvPr/>
        </p:nvSpPr>
        <p:spPr bwMode="auto">
          <a:xfrm>
            <a:off x="18745200" y="9731880"/>
            <a:ext cx="5407200" cy="792000"/>
          </a:xfrm>
          <a:prstGeom prst="rect">
            <a:avLst/>
          </a:prstGeom>
          <a:noFill/>
          <a:ln w="12600">
            <a:noFill/>
          </a:ln>
        </p:spPr>
        <p:style>
          <a:lnRef idx="0">
            <a:srgbClr val="000000"/>
          </a:lnRef>
          <a:fillRef idx="0">
            <a:srgbClr val="000000"/>
          </a:fillRef>
          <a:effectRef idx="0">
            <a:srgbClr val="000000"/>
          </a:effectRef>
          <a:fontRef idx="minor"/>
        </p:style>
        <p:txBody>
          <a:bodyPr lIns="85680" tIns="85680" rIns="85680" bIns="85680" anchor="t">
            <a:spAutoFit/>
          </a:bodyPr>
          <a:lstStyle/>
          <a:p>
            <a:pPr algn="ctr">
              <a:lnSpc>
                <a:spcPct val="120000"/>
              </a:lnSpc>
              <a:defRPr/>
            </a:pPr>
            <a:r>
              <a:rPr lang="ru-RU" sz="3400" b="0" strike="noStrike" spc="-1">
                <a:solidFill>
                  <a:srgbClr val="FFFFFF"/>
                </a:solidFill>
                <a:latin typeface="Arial"/>
                <a:ea typeface="DejaVu Sans"/>
              </a:rPr>
              <a:t>Coral</a:t>
            </a:r>
            <a:r>
              <a:rPr lang="en-US" sz="3400" b="0" strike="noStrike" spc="-1">
                <a:solidFill>
                  <a:srgbClr val="FFFFFF"/>
                </a:solidFill>
                <a:latin typeface="Arial"/>
                <a:ea typeface="DejaVu Sans"/>
              </a:rPr>
              <a:t>-</a:t>
            </a:r>
            <a:r>
              <a:rPr lang="ru-RU" sz="3400" b="0" strike="noStrike" spc="-1">
                <a:solidFill>
                  <a:srgbClr val="FFFFFF"/>
                </a:solidFill>
                <a:latin typeface="Arial"/>
                <a:ea typeface="DejaVu Sans"/>
              </a:rPr>
              <a:t>Mine</a:t>
            </a:r>
            <a:endParaRPr lang="ru-RU" sz="3400" b="0" strike="noStrike" spc="-1">
              <a:latin typeface="Arial"/>
            </a:endParaRPr>
          </a:p>
        </p:txBody>
      </p:sp>
      <p:pic>
        <p:nvPicPr>
          <p:cNvPr id="295" name="Picture 16"/>
          <p:cNvPicPr/>
          <p:nvPr/>
        </p:nvPicPr>
        <p:blipFill>
          <a:blip r:embed="rId7"/>
          <a:stretch/>
        </p:blipFill>
        <p:spPr bwMode="auto">
          <a:xfrm>
            <a:off x="16533360" y="4784039"/>
            <a:ext cx="2107800" cy="4015440"/>
          </a:xfrm>
          <a:prstGeom prst="rect">
            <a:avLst/>
          </a:prstGeom>
          <a:ln w="0">
            <a:noFill/>
          </a:ln>
        </p:spPr>
      </p:pic>
      <p:pic>
        <p:nvPicPr>
          <p:cNvPr id="296" name="Picture 17"/>
          <p:cNvPicPr/>
          <p:nvPr/>
        </p:nvPicPr>
        <p:blipFill>
          <a:blip r:embed="rId8"/>
          <a:srcRect l="22496" t="-468" r="23067" b="0"/>
          <a:stretch/>
        </p:blipFill>
        <p:spPr bwMode="auto">
          <a:xfrm>
            <a:off x="12256560" y="4561920"/>
            <a:ext cx="2269440" cy="4188600"/>
          </a:xfrm>
          <a:prstGeom prst="rect">
            <a:avLst/>
          </a:prstGeom>
          <a:ln w="0">
            <a:noFill/>
          </a:ln>
        </p:spPr>
      </p:pic>
      <p:pic>
        <p:nvPicPr>
          <p:cNvPr id="297" name="Picture 5"/>
          <p:cNvPicPr/>
          <p:nvPr/>
        </p:nvPicPr>
        <p:blipFill>
          <a:blip r:embed="rId9"/>
          <a:stretch/>
        </p:blipFill>
        <p:spPr bwMode="auto">
          <a:xfrm>
            <a:off x="6762240" y="3967200"/>
            <a:ext cx="3087000" cy="5131080"/>
          </a:xfrm>
          <a:prstGeom prst="rect">
            <a:avLst/>
          </a:prstGeom>
          <a:ln w="0">
            <a:noFill/>
          </a:ln>
        </p:spPr>
      </p:pic>
      <p:pic>
        <p:nvPicPr>
          <p:cNvPr id="298" name="Picture 297"/>
          <p:cNvPicPr/>
          <p:nvPr/>
        </p:nvPicPr>
        <p:blipFill>
          <a:blip r:embed="rId10"/>
          <a:stretch/>
        </p:blipFill>
        <p:spPr bwMode="auto">
          <a:xfrm>
            <a:off x="20223720" y="4860000"/>
            <a:ext cx="2860200" cy="3780000"/>
          </a:xfrm>
          <a:prstGeom prst="rect">
            <a:avLst/>
          </a:prstGeom>
          <a:ln w="0">
            <a:noFill/>
          </a:ln>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pic>
        <p:nvPicPr>
          <p:cNvPr id="299" name="fon-01.png"/>
          <p:cNvPicPr/>
          <p:nvPr/>
        </p:nvPicPr>
        <p:blipFill>
          <a:blip r:embed="rId3"/>
          <a:stretch/>
        </p:blipFill>
        <p:spPr bwMode="auto">
          <a:xfrm>
            <a:off x="0" y="0"/>
            <a:ext cx="24383159" cy="13715280"/>
          </a:xfrm>
          <a:prstGeom prst="rect">
            <a:avLst/>
          </a:prstGeom>
          <a:ln w="12600">
            <a:noFill/>
          </a:ln>
        </p:spPr>
      </p:pic>
      <p:sp>
        <p:nvSpPr>
          <p:cNvPr id="300" name="CustomShape 1"/>
          <p:cNvSpPr/>
          <p:nvPr/>
        </p:nvSpPr>
        <p:spPr bwMode="auto">
          <a:xfrm>
            <a:off x="14526000" y="1440"/>
            <a:ext cx="9869040" cy="13712760"/>
          </a:xfrm>
          <a:prstGeom prst="rect">
            <a:avLst/>
          </a:prstGeom>
          <a:solidFill>
            <a:srgbClr val="B781B7"/>
          </a:solidFill>
          <a:ln w="12600">
            <a:noFill/>
          </a:ln>
        </p:spPr>
        <p:style>
          <a:lnRef idx="0">
            <a:srgbClr val="000000"/>
          </a:lnRef>
          <a:fillRef idx="0">
            <a:srgbClr val="000000"/>
          </a:fillRef>
          <a:effectRef idx="0">
            <a:srgbClr val="000000"/>
          </a:effectRef>
          <a:fontRef idx="minor"/>
        </p:style>
      </p:sp>
      <p:pic>
        <p:nvPicPr>
          <p:cNvPr id="301" name="pasted-image.pdf"/>
          <p:cNvPicPr/>
          <p:nvPr/>
        </p:nvPicPr>
        <p:blipFill>
          <a:blip r:embed="rId4"/>
          <a:stretch/>
        </p:blipFill>
        <p:spPr bwMode="auto">
          <a:xfrm>
            <a:off x="22035240" y="11997720"/>
            <a:ext cx="1683360" cy="1092600"/>
          </a:xfrm>
          <a:prstGeom prst="rect">
            <a:avLst/>
          </a:prstGeom>
          <a:ln w="12600">
            <a:noFill/>
          </a:ln>
        </p:spPr>
      </p:pic>
      <p:pic>
        <p:nvPicPr>
          <p:cNvPr id="302" name="pasted-image.pdf"/>
          <p:cNvPicPr/>
          <p:nvPr/>
        </p:nvPicPr>
        <p:blipFill>
          <a:blip r:embed="rId5"/>
          <a:stretch/>
        </p:blipFill>
        <p:spPr bwMode="auto">
          <a:xfrm>
            <a:off x="12099131" y="-572760"/>
            <a:ext cx="14860440" cy="14860440"/>
          </a:xfrm>
          <a:prstGeom prst="rect">
            <a:avLst/>
          </a:prstGeom>
          <a:ln w="12600">
            <a:noFill/>
          </a:ln>
        </p:spPr>
      </p:pic>
      <p:pic>
        <p:nvPicPr>
          <p:cNvPr id="303" name="e6cd0e429eb0d4f31adc4ffa1f8aa210.png"/>
          <p:cNvPicPr/>
          <p:nvPr/>
        </p:nvPicPr>
        <p:blipFill>
          <a:blip r:embed="rId6"/>
          <a:stretch/>
        </p:blipFill>
        <p:spPr bwMode="auto">
          <a:xfrm>
            <a:off x="17312760" y="3222000"/>
            <a:ext cx="4295160" cy="7139160"/>
          </a:xfrm>
          <a:prstGeom prst="rect">
            <a:avLst/>
          </a:prstGeom>
          <a:ln w="12600">
            <a:noFill/>
          </a:ln>
        </p:spPr>
      </p:pic>
      <p:sp>
        <p:nvSpPr>
          <p:cNvPr id="304" name="CustomShape 3"/>
          <p:cNvSpPr/>
          <p:nvPr/>
        </p:nvSpPr>
        <p:spPr bwMode="auto">
          <a:xfrm>
            <a:off x="1439640" y="937440"/>
            <a:ext cx="21503880" cy="1269000"/>
          </a:xfrm>
          <a:prstGeom prst="rect">
            <a:avLst/>
          </a:prstGeom>
          <a:noFill/>
          <a:ln w="12600">
            <a:noFill/>
          </a:ln>
        </p:spPr>
        <p:style>
          <a:lnRef idx="0">
            <a:srgbClr val="000000"/>
          </a:lnRef>
          <a:fillRef idx="0">
            <a:srgbClr val="000000"/>
          </a:fillRef>
          <a:effectRef idx="0">
            <a:srgbClr val="000000"/>
          </a:effectRef>
          <a:fontRef idx="minor"/>
        </p:style>
        <p:txBody>
          <a:bodyPr lIns="85680" tIns="85680" rIns="85680" bIns="85680" anchor="t">
            <a:spAutoFit/>
          </a:bodyPr>
          <a:lstStyle/>
          <a:p>
            <a:pPr>
              <a:lnSpc>
                <a:spcPct val="100000"/>
              </a:lnSpc>
              <a:defRPr/>
            </a:pPr>
            <a:r>
              <a:rPr lang="en-GB" sz="7200" b="1" strike="noStrike" cap="all" spc="-1">
                <a:solidFill>
                  <a:srgbClr val="535353"/>
                </a:solidFill>
                <a:latin typeface="Arial"/>
                <a:ea typeface="DejaVu Sans"/>
              </a:rPr>
              <a:t>Liposomal </a:t>
            </a:r>
            <a:r>
              <a:rPr lang="ru-RU" sz="7200" b="1" strike="noStrike" cap="all" spc="-1">
                <a:solidFill>
                  <a:srgbClr val="535353"/>
                </a:solidFill>
                <a:latin typeface="Arial"/>
                <a:ea typeface="DejaVu Sans"/>
              </a:rPr>
              <a:t>Vitamin C</a:t>
            </a:r>
            <a:endParaRPr lang="ru-RU" sz="7200" b="0" strike="noStrike" spc="-1">
              <a:latin typeface="Arial"/>
            </a:endParaRPr>
          </a:p>
        </p:txBody>
      </p:sp>
      <p:sp>
        <p:nvSpPr>
          <p:cNvPr id="305" name="CustomShape 4"/>
          <p:cNvSpPr/>
          <p:nvPr/>
        </p:nvSpPr>
        <p:spPr bwMode="auto">
          <a:xfrm>
            <a:off x="1562400" y="4437000"/>
            <a:ext cx="9742680" cy="6206760"/>
          </a:xfrm>
          <a:prstGeom prst="rect">
            <a:avLst/>
          </a:prstGeom>
          <a:noFill/>
          <a:ln w="12600">
            <a:noFill/>
          </a:ln>
        </p:spPr>
        <p:style>
          <a:lnRef idx="0">
            <a:srgbClr val="000000"/>
          </a:lnRef>
          <a:fillRef idx="0">
            <a:srgbClr val="000000"/>
          </a:fillRef>
          <a:effectRef idx="0">
            <a:srgbClr val="000000"/>
          </a:effectRef>
          <a:fontRef idx="minor"/>
        </p:style>
        <p:txBody>
          <a:bodyPr lIns="85680" tIns="85680" rIns="85680" bIns="85680" anchor="t">
            <a:spAutoFit/>
          </a:bodyPr>
          <a:lstStyle/>
          <a:p>
            <a:pPr marL="571680" indent="-571680">
              <a:lnSpc>
                <a:spcPct val="100000"/>
              </a:lnSpc>
              <a:buClr>
                <a:srgbClr val="874D94"/>
              </a:buClr>
              <a:buFont typeface="Arial"/>
              <a:buChar char="•"/>
              <a:defRPr/>
            </a:pPr>
            <a:r>
              <a:rPr lang="en-GB" sz="3600" b="0" strike="noStrike" spc="-1">
                <a:solidFill>
                  <a:srgbClr val="3F4447"/>
                </a:solidFill>
                <a:latin typeface="Arial"/>
                <a:ea typeface="Arial"/>
              </a:rPr>
              <a:t>Contributes to the immune system’s ability to respond to threats </a:t>
            </a:r>
            <a:endParaRPr lang="ru-RU" sz="3600" b="0" strike="noStrike" spc="-1">
              <a:latin typeface="Arial"/>
            </a:endParaRPr>
          </a:p>
          <a:p>
            <a:pPr>
              <a:lnSpc>
                <a:spcPct val="100000"/>
              </a:lnSpc>
              <a:defRPr/>
            </a:pPr>
            <a:endParaRPr lang="ru-RU" sz="3600" b="0" strike="noStrike" spc="-1">
              <a:latin typeface="Arial"/>
            </a:endParaRPr>
          </a:p>
          <a:p>
            <a:pPr marL="571680" indent="-571680">
              <a:lnSpc>
                <a:spcPct val="100000"/>
              </a:lnSpc>
              <a:buClr>
                <a:srgbClr val="874D94"/>
              </a:buClr>
              <a:buFont typeface="Arial"/>
              <a:buChar char="•"/>
              <a:defRPr/>
            </a:pPr>
            <a:r>
              <a:rPr lang="en-US" sz="3600" b="0" strike="noStrike" spc="-1">
                <a:solidFill>
                  <a:srgbClr val="3F4447"/>
                </a:solidFill>
                <a:latin typeface="Arial"/>
                <a:ea typeface="Arial"/>
              </a:rPr>
              <a:t>Influences </a:t>
            </a:r>
            <a:r>
              <a:rPr lang="ru-RU" sz="3600" b="0" strike="noStrike" spc="-1">
                <a:solidFill>
                  <a:srgbClr val="3F4447"/>
                </a:solidFill>
                <a:latin typeface="Arial"/>
                <a:ea typeface="Arial"/>
              </a:rPr>
              <a:t>collagen</a:t>
            </a:r>
            <a:r>
              <a:rPr lang="ru-RU" sz="3600" b="0" strike="noStrike" spc="-1">
                <a:solidFill>
                  <a:srgbClr val="3F4447"/>
                </a:solidFill>
                <a:latin typeface="Arial"/>
                <a:ea typeface="Arial"/>
              </a:rPr>
              <a:t> </a:t>
            </a:r>
            <a:r>
              <a:rPr lang="ru-RU" sz="3600" b="0" strike="noStrike" spc="-1">
                <a:solidFill>
                  <a:srgbClr val="3F4447"/>
                </a:solidFill>
                <a:latin typeface="Arial"/>
                <a:ea typeface="Arial"/>
              </a:rPr>
              <a:t>production</a:t>
            </a:r>
            <a:r>
              <a:rPr lang="en-US" sz="3600" b="0" strike="noStrike" spc="-1">
                <a:solidFill>
                  <a:srgbClr val="3F4447"/>
                </a:solidFill>
                <a:latin typeface="Arial"/>
                <a:ea typeface="Arial"/>
              </a:rPr>
              <a:t> </a:t>
            </a:r>
            <a:r>
              <a:rPr lang="ru-RU" sz="3600" b="0" strike="noStrike" spc="-1">
                <a:solidFill>
                  <a:srgbClr val="3F4447"/>
                </a:solidFill>
                <a:latin typeface="Arial"/>
                <a:ea typeface="Arial"/>
              </a:rPr>
              <a:t>– a </a:t>
            </a:r>
            <a:r>
              <a:rPr lang="ru-RU" sz="3600" b="0" strike="noStrike" spc="-1">
                <a:solidFill>
                  <a:srgbClr val="3F4447"/>
                </a:solidFill>
                <a:latin typeface="Arial"/>
                <a:ea typeface="Arial"/>
              </a:rPr>
              <a:t>key</a:t>
            </a:r>
            <a:r>
              <a:rPr lang="ru-RU" sz="3600" b="0" strike="noStrike" spc="-1">
                <a:solidFill>
                  <a:srgbClr val="3F4447"/>
                </a:solidFill>
                <a:latin typeface="Arial"/>
                <a:ea typeface="Arial"/>
              </a:rPr>
              <a:t> </a:t>
            </a:r>
            <a:r>
              <a:rPr lang="ru-RU" sz="3600" b="0" strike="noStrike" spc="-1">
                <a:solidFill>
                  <a:srgbClr val="3F4447"/>
                </a:solidFill>
                <a:latin typeface="Arial"/>
                <a:ea typeface="Arial"/>
              </a:rPr>
              <a:t>protein</a:t>
            </a:r>
            <a:r>
              <a:rPr lang="ru-RU" sz="3600" b="0" strike="noStrike" spc="-1">
                <a:solidFill>
                  <a:srgbClr val="3F4447"/>
                </a:solidFill>
                <a:latin typeface="Arial"/>
                <a:ea typeface="Arial"/>
              </a:rPr>
              <a:t> </a:t>
            </a:r>
            <a:r>
              <a:rPr lang="ru-RU" sz="3600" b="0" strike="noStrike" spc="-1">
                <a:solidFill>
                  <a:srgbClr val="3F4447"/>
                </a:solidFill>
                <a:latin typeface="Arial"/>
                <a:ea typeface="Arial"/>
              </a:rPr>
              <a:t>in</a:t>
            </a:r>
            <a:r>
              <a:rPr lang="ru-RU" sz="3600" b="0" strike="noStrike" spc="-1">
                <a:solidFill>
                  <a:srgbClr val="3F4447"/>
                </a:solidFill>
                <a:latin typeface="Arial"/>
                <a:ea typeface="Arial"/>
              </a:rPr>
              <a:t> </a:t>
            </a:r>
            <a:r>
              <a:rPr lang="ru-RU" sz="3600" b="0" strike="noStrike" spc="-1">
                <a:solidFill>
                  <a:srgbClr val="3F4447"/>
                </a:solidFill>
                <a:latin typeface="Arial"/>
                <a:ea typeface="Arial"/>
              </a:rPr>
              <a:t>our</a:t>
            </a:r>
            <a:r>
              <a:rPr lang="ru-RU" sz="3600" b="0" strike="noStrike" spc="-1">
                <a:solidFill>
                  <a:srgbClr val="3F4447"/>
                </a:solidFill>
                <a:latin typeface="Arial"/>
                <a:ea typeface="Arial"/>
              </a:rPr>
              <a:t> </a:t>
            </a:r>
            <a:r>
              <a:rPr lang="ru-RU" sz="3600" b="0" strike="noStrike" spc="-1">
                <a:solidFill>
                  <a:srgbClr val="3F4447"/>
                </a:solidFill>
                <a:latin typeface="Arial"/>
                <a:ea typeface="Arial"/>
              </a:rPr>
              <a:t>bod</a:t>
            </a:r>
            <a:r>
              <a:rPr lang="en-GB" sz="3600" b="0" strike="noStrike" spc="-1">
                <a:solidFill>
                  <a:srgbClr val="3F4447"/>
                </a:solidFill>
                <a:latin typeface="Arial"/>
                <a:ea typeface="Arial"/>
              </a:rPr>
              <a:t>ie</a:t>
            </a:r>
            <a:r>
              <a:rPr lang="ru-RU" sz="3600" b="0" strike="noStrike" spc="-1">
                <a:solidFill>
                  <a:srgbClr val="3F4447"/>
                </a:solidFill>
                <a:latin typeface="Arial"/>
                <a:ea typeface="Arial"/>
              </a:rPr>
              <a:t>s, </a:t>
            </a:r>
            <a:r>
              <a:rPr lang="ru-RU" sz="3600" b="0" strike="noStrike" spc="-1">
                <a:solidFill>
                  <a:srgbClr val="3F4447"/>
                </a:solidFill>
                <a:latin typeface="Arial"/>
                <a:ea typeface="Arial"/>
              </a:rPr>
              <a:t>particularly</a:t>
            </a:r>
            <a:r>
              <a:rPr lang="en-GB" sz="3600" b="0" strike="noStrike" spc="-1">
                <a:solidFill>
                  <a:srgbClr val="3F4447"/>
                </a:solidFill>
                <a:latin typeface="Arial"/>
                <a:ea typeface="Arial"/>
              </a:rPr>
              <a:t> for </a:t>
            </a:r>
            <a:r>
              <a:rPr lang="ru-RU" sz="3600" b="0" strike="noStrike" spc="-1">
                <a:solidFill>
                  <a:srgbClr val="3F4447"/>
                </a:solidFill>
                <a:latin typeface="Arial"/>
                <a:ea typeface="Arial"/>
              </a:rPr>
              <a:t>the</a:t>
            </a:r>
            <a:r>
              <a:rPr lang="ru-RU" sz="3600" b="0" strike="noStrike" spc="-1">
                <a:solidFill>
                  <a:srgbClr val="3F4447"/>
                </a:solidFill>
                <a:latin typeface="Arial"/>
                <a:ea typeface="Arial"/>
              </a:rPr>
              <a:t> </a:t>
            </a:r>
            <a:r>
              <a:rPr lang="ru-RU" sz="3600" b="0" strike="noStrike" spc="-1">
                <a:solidFill>
                  <a:srgbClr val="3F4447"/>
                </a:solidFill>
                <a:latin typeface="Arial"/>
                <a:ea typeface="Arial"/>
              </a:rPr>
              <a:t>skin</a:t>
            </a:r>
            <a:endParaRPr lang="ru-RU" sz="3600" b="0" strike="noStrike" spc="-1">
              <a:latin typeface="Arial"/>
            </a:endParaRPr>
          </a:p>
          <a:p>
            <a:pPr>
              <a:lnSpc>
                <a:spcPct val="100000"/>
              </a:lnSpc>
              <a:defRPr/>
            </a:pPr>
            <a:endParaRPr lang="ru-RU" sz="3600" b="0" strike="noStrike" spc="-1">
              <a:latin typeface="Arial"/>
            </a:endParaRPr>
          </a:p>
          <a:p>
            <a:pPr marL="571680" indent="-571680">
              <a:lnSpc>
                <a:spcPct val="100000"/>
              </a:lnSpc>
              <a:buClr>
                <a:srgbClr val="874D94"/>
              </a:buClr>
              <a:buFont typeface="Arial"/>
              <a:buChar char="•"/>
              <a:defRPr/>
            </a:pPr>
            <a:r>
              <a:rPr lang="en-US" sz="3600" b="0" strike="noStrike" spc="-1">
                <a:solidFill>
                  <a:srgbClr val="3F4447"/>
                </a:solidFill>
                <a:latin typeface="Arial"/>
                <a:ea typeface="Arial"/>
              </a:rPr>
              <a:t>Helps s</a:t>
            </a:r>
            <a:r>
              <a:rPr lang="ru-RU" sz="3600" b="0" strike="noStrike" spc="-1">
                <a:solidFill>
                  <a:srgbClr val="3F4447"/>
                </a:solidFill>
                <a:latin typeface="Arial"/>
                <a:ea typeface="Arial"/>
              </a:rPr>
              <a:t>end</a:t>
            </a:r>
            <a:r>
              <a:rPr lang="ru-RU" sz="3600" b="0" strike="noStrike" spc="-1">
                <a:solidFill>
                  <a:srgbClr val="3F4447"/>
                </a:solidFill>
                <a:latin typeface="Arial"/>
                <a:ea typeface="Arial"/>
              </a:rPr>
              <a:t> </a:t>
            </a:r>
            <a:r>
              <a:rPr lang="ru-RU" sz="3600" b="0" strike="noStrike" spc="-1">
                <a:solidFill>
                  <a:srgbClr val="3F4447"/>
                </a:solidFill>
                <a:latin typeface="Arial"/>
                <a:ea typeface="Arial"/>
              </a:rPr>
              <a:t>immune</a:t>
            </a:r>
            <a:r>
              <a:rPr lang="ru-RU" sz="3600" b="0" strike="noStrike" spc="-1">
                <a:solidFill>
                  <a:srgbClr val="3F4447"/>
                </a:solidFill>
                <a:latin typeface="Arial"/>
                <a:ea typeface="Arial"/>
              </a:rPr>
              <a:t> </a:t>
            </a:r>
            <a:r>
              <a:rPr lang="ru-RU" sz="3600" b="0" strike="noStrike" spc="-1">
                <a:solidFill>
                  <a:srgbClr val="3F4447"/>
                </a:solidFill>
                <a:latin typeface="Arial"/>
                <a:ea typeface="Arial"/>
              </a:rPr>
              <a:t>cells</a:t>
            </a:r>
            <a:r>
              <a:rPr lang="ru-RU" sz="3600" b="0" strike="noStrike" spc="-1">
                <a:solidFill>
                  <a:srgbClr val="3F4447"/>
                </a:solidFill>
                <a:latin typeface="Arial"/>
                <a:ea typeface="Arial"/>
              </a:rPr>
              <a:t> </a:t>
            </a:r>
            <a:r>
              <a:rPr lang="ru-RU" sz="3600" b="0" strike="noStrike" spc="-1">
                <a:solidFill>
                  <a:srgbClr val="3F4447"/>
                </a:solidFill>
                <a:latin typeface="Arial"/>
                <a:ea typeface="Arial"/>
              </a:rPr>
              <a:t>to</a:t>
            </a:r>
            <a:r>
              <a:rPr lang="en-US" sz="3600" b="0" strike="noStrike" spc="-1">
                <a:solidFill>
                  <a:srgbClr val="3F4447"/>
                </a:solidFill>
                <a:latin typeface="Arial"/>
                <a:ea typeface="Arial"/>
              </a:rPr>
              <a:t> </a:t>
            </a:r>
            <a:r>
              <a:rPr lang="ru-RU" sz="3600" b="0" strike="noStrike" spc="-1">
                <a:solidFill>
                  <a:srgbClr val="3F4447"/>
                </a:solidFill>
                <a:latin typeface="Arial"/>
                <a:ea typeface="Arial"/>
              </a:rPr>
              <a:t>injuries</a:t>
            </a:r>
            <a:r>
              <a:rPr lang="ru-RU" sz="3600" b="0" strike="noStrike" spc="-1">
                <a:solidFill>
                  <a:srgbClr val="3F4447"/>
                </a:solidFill>
                <a:latin typeface="Arial"/>
                <a:ea typeface="Arial"/>
              </a:rPr>
              <a:t>,</a:t>
            </a:r>
            <a:r>
              <a:rPr lang="en-US" sz="3600" b="0" strike="noStrike" spc="-1">
                <a:solidFill>
                  <a:srgbClr val="3F4447"/>
                </a:solidFill>
                <a:latin typeface="Arial"/>
                <a:ea typeface="Arial"/>
              </a:rPr>
              <a:t> </a:t>
            </a:r>
            <a:r>
              <a:rPr lang="ru-RU" sz="3600" b="0" strike="noStrike" spc="-1">
                <a:solidFill>
                  <a:srgbClr val="3F4447"/>
                </a:solidFill>
                <a:latin typeface="Arial"/>
                <a:ea typeface="Arial"/>
              </a:rPr>
              <a:t>promoting</a:t>
            </a:r>
            <a:r>
              <a:rPr lang="ru-RU" sz="3600" b="0" strike="noStrike" spc="-1">
                <a:solidFill>
                  <a:srgbClr val="3F4447"/>
                </a:solidFill>
                <a:latin typeface="Arial"/>
                <a:ea typeface="Arial"/>
              </a:rPr>
              <a:t> </a:t>
            </a:r>
            <a:r>
              <a:rPr lang="ru-RU" sz="3600" b="0" strike="noStrike" spc="-1">
                <a:solidFill>
                  <a:srgbClr val="3F4447"/>
                </a:solidFill>
                <a:latin typeface="Arial"/>
                <a:ea typeface="Arial"/>
              </a:rPr>
              <a:t>healing</a:t>
            </a:r>
            <a:endParaRPr lang="ru-RU" sz="3600" b="0" strike="noStrike" spc="-1">
              <a:latin typeface="Arial"/>
            </a:endParaRPr>
          </a:p>
          <a:p>
            <a:pPr>
              <a:lnSpc>
                <a:spcPct val="100000"/>
              </a:lnSpc>
              <a:defRPr/>
            </a:pPr>
            <a:endParaRPr lang="ru-RU" sz="3600" b="0" strike="noStrike" spc="-1">
              <a:latin typeface="Arial"/>
            </a:endParaRPr>
          </a:p>
          <a:p>
            <a:pPr marL="571680" indent="-571680">
              <a:lnSpc>
                <a:spcPct val="100000"/>
              </a:lnSpc>
              <a:buClr>
                <a:srgbClr val="874D94"/>
              </a:buClr>
              <a:buFont typeface="Arial"/>
              <a:buChar char="•"/>
              <a:defRPr/>
            </a:pPr>
            <a:r>
              <a:rPr lang="ru-RU" sz="3600" b="0" strike="noStrike" spc="-1">
                <a:solidFill>
                  <a:srgbClr val="3F4447"/>
                </a:solidFill>
                <a:latin typeface="Arial"/>
                <a:ea typeface="Arial"/>
              </a:rPr>
              <a:t>Protects</a:t>
            </a:r>
            <a:r>
              <a:rPr lang="ru-RU" sz="3600" b="0" strike="noStrike" spc="-1">
                <a:solidFill>
                  <a:srgbClr val="3F4447"/>
                </a:solidFill>
                <a:latin typeface="Arial"/>
                <a:ea typeface="Arial"/>
              </a:rPr>
              <a:t> </a:t>
            </a:r>
            <a:r>
              <a:rPr lang="ru-RU" sz="3600" b="0" strike="noStrike" spc="-1">
                <a:solidFill>
                  <a:srgbClr val="3F4447"/>
                </a:solidFill>
                <a:latin typeface="Arial"/>
                <a:ea typeface="Arial"/>
              </a:rPr>
              <a:t>the</a:t>
            </a:r>
            <a:r>
              <a:rPr lang="ru-RU" sz="3600" b="0" strike="noStrike" spc="-1">
                <a:solidFill>
                  <a:srgbClr val="3F4447"/>
                </a:solidFill>
                <a:latin typeface="Arial"/>
                <a:ea typeface="Arial"/>
              </a:rPr>
              <a:t> </a:t>
            </a:r>
            <a:r>
              <a:rPr lang="ru-RU" sz="3600" b="0" strike="noStrike" spc="-1">
                <a:solidFill>
                  <a:srgbClr val="3F4447"/>
                </a:solidFill>
                <a:latin typeface="Arial"/>
                <a:ea typeface="Arial"/>
              </a:rPr>
              <a:t>body</a:t>
            </a:r>
            <a:r>
              <a:rPr lang="ru-RU" sz="3600" b="0" strike="noStrike" spc="-1">
                <a:solidFill>
                  <a:srgbClr val="3F4447"/>
                </a:solidFill>
                <a:latin typeface="Arial"/>
                <a:ea typeface="Arial"/>
              </a:rPr>
              <a:t> </a:t>
            </a:r>
            <a:r>
              <a:rPr lang="ru-RU" sz="3600" b="0" strike="noStrike" spc="-1">
                <a:solidFill>
                  <a:srgbClr val="3F4447"/>
                </a:solidFill>
                <a:latin typeface="Arial"/>
                <a:ea typeface="Arial"/>
              </a:rPr>
              <a:t>from</a:t>
            </a:r>
            <a:r>
              <a:rPr lang="ru-RU" sz="3600" b="0" strike="noStrike" spc="-1">
                <a:solidFill>
                  <a:srgbClr val="3F4447"/>
                </a:solidFill>
                <a:latin typeface="Arial"/>
                <a:ea typeface="Arial"/>
              </a:rPr>
              <a:t> </a:t>
            </a:r>
            <a:r>
              <a:rPr lang="en-US" sz="3600" b="0" strike="noStrike" spc="-1">
                <a:solidFill>
                  <a:srgbClr val="3F4447"/>
                </a:solidFill>
                <a:latin typeface="Arial"/>
                <a:ea typeface="Arial"/>
              </a:rPr>
              <a:t>harmful </a:t>
            </a:r>
            <a:r>
              <a:rPr lang="ru-RU" sz="3600" b="0" strike="noStrike" spc="-1">
                <a:solidFill>
                  <a:srgbClr val="3F4447"/>
                </a:solidFill>
                <a:latin typeface="Arial"/>
                <a:ea typeface="Arial"/>
              </a:rPr>
              <a:t>environmental</a:t>
            </a:r>
            <a:r>
              <a:rPr lang="ru-RU" sz="3600" b="0" strike="noStrike" spc="-1">
                <a:solidFill>
                  <a:srgbClr val="3F4447"/>
                </a:solidFill>
                <a:latin typeface="Arial"/>
                <a:ea typeface="Arial"/>
              </a:rPr>
              <a:t> </a:t>
            </a:r>
            <a:r>
              <a:rPr lang="ru-RU" sz="3600" b="0" strike="noStrike" spc="-1">
                <a:solidFill>
                  <a:srgbClr val="3F4447"/>
                </a:solidFill>
                <a:latin typeface="Arial"/>
                <a:ea typeface="Arial"/>
              </a:rPr>
              <a:t>effects</a:t>
            </a:r>
            <a:endParaRPr lang="ru-RU" sz="3600" b="0" strike="noStrike" spc="-1">
              <a:latin typeface="Arial"/>
            </a:endParaRPr>
          </a:p>
        </p:txBody>
      </p:sp>
      <p:sp>
        <p:nvSpPr>
          <p:cNvPr id="306" name="TextBox 8"/>
          <p:cNvSpPr/>
          <p:nvPr/>
        </p:nvSpPr>
        <p:spPr bwMode="auto">
          <a:xfrm>
            <a:off x="495000" y="11235960"/>
            <a:ext cx="14187158" cy="706432"/>
          </a:xfrm>
          <a:prstGeom prst="rect">
            <a:avLst/>
          </a:prstGeom>
          <a:noFill/>
          <a:ln w="0">
            <a:noFill/>
          </a:ln>
        </p:spPr>
        <p:style>
          <a:lnRef idx="0">
            <a:srgbClr val="000000"/>
          </a:lnRef>
          <a:fillRef idx="0">
            <a:srgbClr val="000000"/>
          </a:fillRef>
          <a:effectRef idx="0">
            <a:srgbClr val="000000"/>
          </a:effectRef>
          <a:fontRef idx="minor"/>
        </p:style>
        <p:txBody>
          <a:bodyPr wrap="square" lIns="90000" tIns="45000" rIns="90000" bIns="45000" anchor="t">
            <a:spAutoFit/>
          </a:bodyPr>
          <a:lstStyle/>
          <a:p>
            <a:pPr>
              <a:lnSpc>
                <a:spcPct val="100000"/>
              </a:lnSpc>
              <a:defRPr/>
            </a:pPr>
            <a:r>
              <a:rPr lang="en-US" sz="2000" b="1" strike="noStrike" spc="-1">
                <a:solidFill>
                  <a:schemeClr val="tx1">
                    <a:alpha val="30000"/>
                  </a:schemeClr>
                </a:solidFill>
                <a:latin typeface="Arial"/>
                <a:ea typeface="DejaVu Sans"/>
              </a:rPr>
              <a:t>These statements have not been evaluated by the Food and Drug Administration. This product is not intended to diagnose, treat, cure, or prevent any disease.</a:t>
            </a:r>
            <a:endParaRPr lang="ru-RU" sz="2000" b="0" strike="noStrike" spc="-1">
              <a:solidFill>
                <a:schemeClr val="tx1">
                  <a:alpha val="30000"/>
                </a:schemeClr>
              </a:solidFill>
              <a:latin typeface="Aria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pic>
        <p:nvPicPr>
          <p:cNvPr id="307" name="fon-01.png"/>
          <p:cNvPicPr/>
          <p:nvPr/>
        </p:nvPicPr>
        <p:blipFill>
          <a:blip r:embed="rId3"/>
          <a:stretch/>
        </p:blipFill>
        <p:spPr bwMode="auto">
          <a:xfrm>
            <a:off x="-4680" y="360"/>
            <a:ext cx="24383159" cy="13715280"/>
          </a:xfrm>
          <a:prstGeom prst="rect">
            <a:avLst/>
          </a:prstGeom>
          <a:ln w="12600">
            <a:noFill/>
          </a:ln>
        </p:spPr>
      </p:pic>
      <p:sp>
        <p:nvSpPr>
          <p:cNvPr id="308" name="CustomShape 1"/>
          <p:cNvSpPr/>
          <p:nvPr/>
        </p:nvSpPr>
        <p:spPr bwMode="auto">
          <a:xfrm>
            <a:off x="12608640" y="-514800"/>
            <a:ext cx="13421520" cy="13421520"/>
          </a:xfrm>
          <a:prstGeom prst="ellipse">
            <a:avLst/>
          </a:prstGeom>
          <a:solidFill>
            <a:srgbClr val="864F92"/>
          </a:solidFill>
          <a:ln w="12600">
            <a:noFill/>
          </a:ln>
        </p:spPr>
        <p:style>
          <a:lnRef idx="0">
            <a:srgbClr val="000000"/>
          </a:lnRef>
          <a:fillRef idx="0">
            <a:srgbClr val="000000"/>
          </a:fillRef>
          <a:effectRef idx="0">
            <a:srgbClr val="000000"/>
          </a:effectRef>
          <a:fontRef idx="minor"/>
        </p:style>
      </p:sp>
      <p:pic>
        <p:nvPicPr>
          <p:cNvPr id="309" name="pasted-image.pdf"/>
          <p:cNvPicPr/>
          <p:nvPr/>
        </p:nvPicPr>
        <p:blipFill>
          <a:blip r:embed="rId4"/>
          <a:stretch/>
        </p:blipFill>
        <p:spPr bwMode="auto">
          <a:xfrm>
            <a:off x="9804240" y="4106880"/>
            <a:ext cx="16219440" cy="16219440"/>
          </a:xfrm>
          <a:prstGeom prst="rect">
            <a:avLst/>
          </a:prstGeom>
          <a:ln w="12600">
            <a:noFill/>
          </a:ln>
        </p:spPr>
      </p:pic>
      <p:sp>
        <p:nvSpPr>
          <p:cNvPr id="310" name="CustomShape 2"/>
          <p:cNvSpPr/>
          <p:nvPr/>
        </p:nvSpPr>
        <p:spPr bwMode="auto">
          <a:xfrm>
            <a:off x="1083600" y="912600"/>
            <a:ext cx="13042079" cy="3463560"/>
          </a:xfrm>
          <a:prstGeom prst="rect">
            <a:avLst/>
          </a:prstGeom>
          <a:noFill/>
          <a:ln w="12600">
            <a:noFill/>
          </a:ln>
        </p:spPr>
        <p:style>
          <a:lnRef idx="0">
            <a:srgbClr val="000000"/>
          </a:lnRef>
          <a:fillRef idx="0">
            <a:srgbClr val="000000"/>
          </a:fillRef>
          <a:effectRef idx="0">
            <a:srgbClr val="000000"/>
          </a:effectRef>
          <a:fontRef idx="minor"/>
        </p:style>
        <p:txBody>
          <a:bodyPr lIns="85680" tIns="85680" rIns="85680" bIns="85680" anchor="t">
            <a:spAutoFit/>
          </a:bodyPr>
          <a:lstStyle/>
          <a:p>
            <a:pPr>
              <a:lnSpc>
                <a:spcPct val="100000"/>
              </a:lnSpc>
              <a:defRPr/>
            </a:pPr>
            <a:r>
              <a:rPr lang="en-US" sz="7200" b="1" strike="noStrike" cap="all" spc="-1">
                <a:solidFill>
                  <a:srgbClr val="535353"/>
                </a:solidFill>
                <a:latin typeface="Arial"/>
                <a:ea typeface="DejaVu Sans"/>
              </a:rPr>
              <a:t>Benefits of </a:t>
            </a:r>
            <a:endParaRPr lang="ru-RU" sz="7200" b="0" strike="noStrike" spc="-1">
              <a:latin typeface="Arial"/>
            </a:endParaRPr>
          </a:p>
          <a:p>
            <a:pPr>
              <a:lnSpc>
                <a:spcPct val="100000"/>
              </a:lnSpc>
              <a:defRPr/>
            </a:pPr>
            <a:r>
              <a:rPr lang="en-US" sz="7200" b="1" strike="noStrike" cap="all" spc="-1">
                <a:solidFill>
                  <a:srgbClr val="535353"/>
                </a:solidFill>
                <a:latin typeface="Arial"/>
                <a:ea typeface="DejaVu Sans"/>
              </a:rPr>
              <a:t>the liposomal form of vitamins C</a:t>
            </a:r>
            <a:endParaRPr lang="ru-RU" sz="7200" b="0" strike="noStrike" spc="-1">
              <a:latin typeface="Arial"/>
            </a:endParaRPr>
          </a:p>
        </p:txBody>
      </p:sp>
      <p:sp>
        <p:nvSpPr>
          <p:cNvPr id="311" name="CustomShape 3"/>
          <p:cNvSpPr/>
          <p:nvPr/>
        </p:nvSpPr>
        <p:spPr bwMode="auto">
          <a:xfrm>
            <a:off x="1083600" y="5275080"/>
            <a:ext cx="11237400" cy="5439600"/>
          </a:xfrm>
          <a:prstGeom prst="rect">
            <a:avLst/>
          </a:prstGeom>
          <a:noFill/>
          <a:ln w="12600">
            <a:noFill/>
          </a:ln>
        </p:spPr>
        <p:style>
          <a:lnRef idx="0">
            <a:srgbClr val="000000"/>
          </a:lnRef>
          <a:fillRef idx="0">
            <a:srgbClr val="000000"/>
          </a:fillRef>
          <a:effectRef idx="0">
            <a:srgbClr val="000000"/>
          </a:effectRef>
          <a:fontRef idx="minor"/>
        </p:style>
        <p:txBody>
          <a:bodyPr lIns="85680" tIns="85680" rIns="85680" bIns="85680" anchor="t">
            <a:spAutoFit/>
          </a:bodyPr>
          <a:lstStyle/>
          <a:p>
            <a:pPr marL="571680" indent="-571680">
              <a:lnSpc>
                <a:spcPct val="100000"/>
              </a:lnSpc>
              <a:buClr>
                <a:srgbClr val="874D94"/>
              </a:buClr>
              <a:buFont typeface="Arial"/>
              <a:buChar char="•"/>
              <a:defRPr/>
            </a:pPr>
            <a:r>
              <a:rPr lang="en-US" sz="3600" b="0" strike="noStrike" spc="-1">
                <a:solidFill>
                  <a:srgbClr val="3F4447"/>
                </a:solidFill>
                <a:latin typeface="Arial"/>
                <a:ea typeface="Arial"/>
              </a:rPr>
              <a:t>L</a:t>
            </a:r>
            <a:r>
              <a:rPr lang="ru-RU" sz="3600" b="0" strike="noStrike" spc="-1">
                <a:solidFill>
                  <a:srgbClr val="3F4447"/>
                </a:solidFill>
                <a:latin typeface="Arial"/>
                <a:ea typeface="Arial"/>
              </a:rPr>
              <a:t>iposomal </a:t>
            </a:r>
            <a:r>
              <a:rPr lang="en-GB" sz="3600" b="0" strike="noStrike" spc="-1">
                <a:solidFill>
                  <a:srgbClr val="3F4447"/>
                </a:solidFill>
                <a:latin typeface="Arial"/>
                <a:ea typeface="Arial"/>
              </a:rPr>
              <a:t>products have high concentrations of the key ingredients</a:t>
            </a:r>
            <a:endParaRPr lang="ru-RU" sz="3600" b="0" strike="noStrike" spc="-1">
              <a:latin typeface="Arial"/>
            </a:endParaRPr>
          </a:p>
          <a:p>
            <a:pPr>
              <a:lnSpc>
                <a:spcPct val="100000"/>
              </a:lnSpc>
              <a:defRPr/>
            </a:pPr>
            <a:endParaRPr lang="ru-RU" sz="3600" b="0" strike="noStrike" spc="-1">
              <a:latin typeface="Arial"/>
            </a:endParaRPr>
          </a:p>
          <a:p>
            <a:pPr marL="571680" indent="-571680">
              <a:lnSpc>
                <a:spcPct val="100000"/>
              </a:lnSpc>
              <a:buClr>
                <a:srgbClr val="874D94"/>
              </a:buClr>
              <a:buFont typeface="Arial"/>
              <a:buChar char="•"/>
              <a:defRPr/>
            </a:pPr>
            <a:r>
              <a:rPr lang="en-CA" sz="3600" b="0" strike="noStrike" spc="-1">
                <a:solidFill>
                  <a:srgbClr val="3F4447"/>
                </a:solidFill>
                <a:latin typeface="Arial"/>
                <a:ea typeface="Arial"/>
              </a:rPr>
              <a:t>The l</a:t>
            </a:r>
            <a:r>
              <a:rPr lang="ru-RU" sz="3600" b="0" strike="noStrike" spc="-1">
                <a:solidFill>
                  <a:srgbClr val="3F4447"/>
                </a:solidFill>
                <a:latin typeface="Arial"/>
                <a:ea typeface="Arial"/>
              </a:rPr>
              <a:t>iposomal </a:t>
            </a:r>
            <a:r>
              <a:rPr lang="en-CA" sz="3600" b="0" strike="noStrike" spc="-1">
                <a:solidFill>
                  <a:srgbClr val="3F4447"/>
                </a:solidFill>
                <a:latin typeface="Arial"/>
                <a:ea typeface="Arial"/>
              </a:rPr>
              <a:t>membrane </a:t>
            </a:r>
            <a:r>
              <a:rPr lang="ru-RU" sz="3600" b="0" strike="noStrike" spc="-1">
                <a:solidFill>
                  <a:srgbClr val="3F4447"/>
                </a:solidFill>
                <a:latin typeface="Arial"/>
                <a:ea typeface="Arial"/>
              </a:rPr>
              <a:t>protects the ingredients and prevents gastrointestinal irritation.</a:t>
            </a:r>
            <a:endParaRPr lang="ru-RU" sz="3600" b="0" strike="noStrike" spc="-1">
              <a:latin typeface="Arial"/>
            </a:endParaRPr>
          </a:p>
          <a:p>
            <a:pPr>
              <a:lnSpc>
                <a:spcPct val="100000"/>
              </a:lnSpc>
              <a:defRPr/>
            </a:pPr>
            <a:endParaRPr lang="ru-RU" sz="3600" b="0" strike="noStrike" spc="-1">
              <a:latin typeface="Arial"/>
            </a:endParaRPr>
          </a:p>
          <a:p>
            <a:pPr marL="571680" indent="-571680">
              <a:lnSpc>
                <a:spcPct val="100000"/>
              </a:lnSpc>
              <a:spcBef>
                <a:spcPts val="2599"/>
              </a:spcBef>
              <a:buClr>
                <a:srgbClr val="874D94"/>
              </a:buClr>
              <a:buFont typeface="Arial"/>
              <a:buChar char="•"/>
              <a:defRPr/>
            </a:pPr>
            <a:r>
              <a:rPr lang="ru-RU" sz="3600" b="0" strike="noStrike" spc="-1">
                <a:solidFill>
                  <a:srgbClr val="3F4447"/>
                </a:solidFill>
                <a:latin typeface="Arial"/>
                <a:ea typeface="Arial"/>
              </a:rPr>
              <a:t>The </a:t>
            </a:r>
            <a:r>
              <a:rPr lang="en-CA" sz="3600" b="0" strike="noStrike" spc="-1">
                <a:solidFill>
                  <a:srgbClr val="3F4447"/>
                </a:solidFill>
                <a:latin typeface="Arial"/>
                <a:ea typeface="Arial"/>
              </a:rPr>
              <a:t>l</a:t>
            </a:r>
            <a:r>
              <a:rPr lang="ru-RU" sz="3600" b="0" strike="noStrike" spc="-1">
                <a:solidFill>
                  <a:srgbClr val="3F4447"/>
                </a:solidFill>
                <a:latin typeface="Arial"/>
                <a:ea typeface="Arial"/>
              </a:rPr>
              <a:t>iposomal membrane is also an</a:t>
            </a:r>
            <a:r>
              <a:rPr lang="en-CA" sz="3600" b="0" strike="noStrike" spc="-1">
                <a:solidFill>
                  <a:srgbClr val="3F4447"/>
                </a:solidFill>
                <a:latin typeface="Arial"/>
                <a:ea typeface="Arial"/>
              </a:rPr>
              <a:t> </a:t>
            </a:r>
            <a:r>
              <a:rPr lang="ru-RU" sz="3600" b="0" strike="noStrike" spc="-1">
                <a:solidFill>
                  <a:srgbClr val="3F4447"/>
                </a:solidFill>
                <a:latin typeface="Arial"/>
                <a:ea typeface="Arial"/>
              </a:rPr>
              <a:t>additional source of phospholipids that help repair damaged cell membranes.</a:t>
            </a:r>
            <a:endParaRPr lang="ru-RU" sz="3600" b="0" strike="noStrike" spc="-1">
              <a:latin typeface="Arial"/>
            </a:endParaRPr>
          </a:p>
        </p:txBody>
      </p:sp>
      <p:pic>
        <p:nvPicPr>
          <p:cNvPr id="312" name="Liposom for fit.png"/>
          <p:cNvPicPr/>
          <p:nvPr/>
        </p:nvPicPr>
        <p:blipFill>
          <a:blip r:embed="rId5"/>
          <a:stretch/>
        </p:blipFill>
        <p:spPr bwMode="auto">
          <a:xfrm>
            <a:off x="12327480" y="0"/>
            <a:ext cx="12229560" cy="13169160"/>
          </a:xfrm>
          <a:prstGeom prst="rect">
            <a:avLst/>
          </a:prstGeom>
          <a:ln w="12600">
            <a:noFill/>
          </a:ln>
        </p:spPr>
      </p:pic>
      <p:sp>
        <p:nvSpPr>
          <p:cNvPr id="9" name="TextBox 8"/>
          <p:cNvSpPr/>
          <p:nvPr/>
        </p:nvSpPr>
        <p:spPr bwMode="auto">
          <a:xfrm>
            <a:off x="495000" y="11235960"/>
            <a:ext cx="14187158" cy="706432"/>
          </a:xfrm>
          <a:prstGeom prst="rect">
            <a:avLst/>
          </a:prstGeom>
          <a:noFill/>
          <a:ln w="0">
            <a:noFill/>
          </a:ln>
        </p:spPr>
        <p:style>
          <a:lnRef idx="0">
            <a:srgbClr val="000000"/>
          </a:lnRef>
          <a:fillRef idx="0">
            <a:srgbClr val="000000"/>
          </a:fillRef>
          <a:effectRef idx="0">
            <a:srgbClr val="000000"/>
          </a:effectRef>
          <a:fontRef idx="minor"/>
        </p:style>
        <p:txBody>
          <a:bodyPr wrap="square" lIns="90000" tIns="45000" rIns="90000" bIns="45000" anchor="t">
            <a:spAutoFit/>
          </a:bodyPr>
          <a:lstStyle/>
          <a:p>
            <a:pPr>
              <a:lnSpc>
                <a:spcPct val="100000"/>
              </a:lnSpc>
              <a:defRPr/>
            </a:pPr>
            <a:r>
              <a:rPr lang="en-US" sz="2000" b="1" strike="noStrike" spc="-1">
                <a:solidFill>
                  <a:schemeClr val="tx1">
                    <a:alpha val="30000"/>
                  </a:schemeClr>
                </a:solidFill>
                <a:latin typeface="Arial"/>
                <a:ea typeface="DejaVu Sans"/>
              </a:rPr>
              <a:t>These statements have not been evaluated by the Food and Drug Administration. This product is not intended to diagnose, treat, cure, or prevent any disease.</a:t>
            </a:r>
            <a:endParaRPr lang="ru-RU" sz="2000" b="0" strike="noStrike" spc="-1">
              <a:solidFill>
                <a:schemeClr val="tx1">
                  <a:alpha val="30000"/>
                </a:schemeClr>
              </a:solidFill>
              <a:latin typeface="Aria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pic>
        <p:nvPicPr>
          <p:cNvPr id="314" name="fon-01.png"/>
          <p:cNvPicPr/>
          <p:nvPr/>
        </p:nvPicPr>
        <p:blipFill>
          <a:blip r:embed="rId3"/>
          <a:stretch/>
        </p:blipFill>
        <p:spPr bwMode="auto">
          <a:xfrm>
            <a:off x="11880" y="1440"/>
            <a:ext cx="24383159" cy="13715280"/>
          </a:xfrm>
          <a:prstGeom prst="rect">
            <a:avLst/>
          </a:prstGeom>
          <a:ln w="12600">
            <a:noFill/>
          </a:ln>
        </p:spPr>
      </p:pic>
      <p:sp>
        <p:nvSpPr>
          <p:cNvPr id="315" name="CustomShape 1"/>
          <p:cNvSpPr/>
          <p:nvPr/>
        </p:nvSpPr>
        <p:spPr bwMode="auto">
          <a:xfrm>
            <a:off x="14526000" y="1440"/>
            <a:ext cx="9869040" cy="13712760"/>
          </a:xfrm>
          <a:prstGeom prst="rect">
            <a:avLst/>
          </a:prstGeom>
          <a:solidFill>
            <a:srgbClr val="B781B7"/>
          </a:solidFill>
          <a:ln w="12600">
            <a:noFill/>
          </a:ln>
        </p:spPr>
        <p:style>
          <a:lnRef idx="0">
            <a:srgbClr val="000000"/>
          </a:lnRef>
          <a:fillRef idx="0">
            <a:srgbClr val="000000"/>
          </a:fillRef>
          <a:effectRef idx="0">
            <a:srgbClr val="000000"/>
          </a:effectRef>
          <a:fontRef idx="minor"/>
        </p:style>
      </p:sp>
      <p:pic>
        <p:nvPicPr>
          <p:cNvPr id="316" name="pasted-image.pdf"/>
          <p:cNvPicPr/>
          <p:nvPr/>
        </p:nvPicPr>
        <p:blipFill>
          <a:blip r:embed="rId4"/>
          <a:stretch/>
        </p:blipFill>
        <p:spPr bwMode="auto">
          <a:xfrm>
            <a:off x="22035240" y="11997720"/>
            <a:ext cx="1683360" cy="1092600"/>
          </a:xfrm>
          <a:prstGeom prst="rect">
            <a:avLst/>
          </a:prstGeom>
          <a:ln w="12600">
            <a:noFill/>
          </a:ln>
        </p:spPr>
      </p:pic>
      <p:pic>
        <p:nvPicPr>
          <p:cNvPr id="317" name="pasted-image.pdf"/>
          <p:cNvPicPr/>
          <p:nvPr/>
        </p:nvPicPr>
        <p:blipFill>
          <a:blip r:embed="rId5"/>
          <a:stretch/>
        </p:blipFill>
        <p:spPr bwMode="auto">
          <a:xfrm>
            <a:off x="12030120" y="-572760"/>
            <a:ext cx="14860440" cy="14860440"/>
          </a:xfrm>
          <a:prstGeom prst="rect">
            <a:avLst/>
          </a:prstGeom>
          <a:ln w="12600">
            <a:noFill/>
          </a:ln>
        </p:spPr>
      </p:pic>
      <p:sp>
        <p:nvSpPr>
          <p:cNvPr id="318" name="CustomShape 2"/>
          <p:cNvSpPr/>
          <p:nvPr/>
        </p:nvSpPr>
        <p:spPr bwMode="auto">
          <a:xfrm>
            <a:off x="1102320" y="1166759"/>
            <a:ext cx="21503880" cy="1269000"/>
          </a:xfrm>
          <a:prstGeom prst="rect">
            <a:avLst/>
          </a:prstGeom>
          <a:noFill/>
          <a:ln w="12600">
            <a:noFill/>
          </a:ln>
        </p:spPr>
        <p:style>
          <a:lnRef idx="0">
            <a:srgbClr val="000000"/>
          </a:lnRef>
          <a:fillRef idx="0">
            <a:srgbClr val="000000"/>
          </a:fillRef>
          <a:effectRef idx="0">
            <a:srgbClr val="000000"/>
          </a:effectRef>
          <a:fontRef idx="minor"/>
        </p:style>
        <p:txBody>
          <a:bodyPr lIns="85680" tIns="85680" rIns="85680" bIns="85680" anchor="t">
            <a:spAutoFit/>
          </a:bodyPr>
          <a:lstStyle/>
          <a:p>
            <a:pPr>
              <a:lnSpc>
                <a:spcPct val="100000"/>
              </a:lnSpc>
              <a:defRPr/>
            </a:pPr>
            <a:r>
              <a:rPr lang="en-US" sz="7200" b="1" strike="noStrike" cap="all" spc="-1">
                <a:solidFill>
                  <a:srgbClr val="535353"/>
                </a:solidFill>
                <a:latin typeface="Arial"/>
                <a:ea typeface="DejaVu Sans"/>
              </a:rPr>
              <a:t>VITAMIN D3</a:t>
            </a:r>
            <a:endParaRPr lang="ru-RU" sz="7200" b="0" strike="noStrike" spc="-1">
              <a:latin typeface="Arial"/>
            </a:endParaRPr>
          </a:p>
        </p:txBody>
      </p:sp>
      <p:sp>
        <p:nvSpPr>
          <p:cNvPr id="319" name="CustomShape 3"/>
          <p:cNvSpPr/>
          <p:nvPr/>
        </p:nvSpPr>
        <p:spPr bwMode="auto">
          <a:xfrm>
            <a:off x="1102320" y="4437000"/>
            <a:ext cx="11515320" cy="4890960"/>
          </a:xfrm>
          <a:prstGeom prst="rect">
            <a:avLst/>
          </a:prstGeom>
          <a:noFill/>
          <a:ln w="12600">
            <a:noFill/>
          </a:ln>
        </p:spPr>
        <p:style>
          <a:lnRef idx="0">
            <a:srgbClr val="000000"/>
          </a:lnRef>
          <a:fillRef idx="0">
            <a:srgbClr val="000000"/>
          </a:fillRef>
          <a:effectRef idx="0">
            <a:srgbClr val="000000"/>
          </a:effectRef>
          <a:fontRef idx="minor"/>
        </p:style>
        <p:txBody>
          <a:bodyPr lIns="85680" tIns="85680" rIns="85680" bIns="85680" anchor="t">
            <a:spAutoFit/>
          </a:bodyPr>
          <a:lstStyle/>
          <a:p>
            <a:pPr marL="571680" indent="-571680">
              <a:lnSpc>
                <a:spcPct val="100000"/>
              </a:lnSpc>
              <a:buClr>
                <a:srgbClr val="874D94"/>
              </a:buClr>
              <a:buFont typeface="Arial"/>
              <a:buChar char="•"/>
              <a:defRPr/>
            </a:pPr>
            <a:r>
              <a:rPr lang="ru-RU" sz="3600" b="0" strike="noStrike" spc="-1">
                <a:solidFill>
                  <a:srgbClr val="3F4447"/>
                </a:solidFill>
                <a:latin typeface="Arial"/>
                <a:ea typeface="Arial"/>
              </a:rPr>
              <a:t>Activates T- and B-lymphocytes</a:t>
            </a:r>
            <a:r>
              <a:rPr lang="en-GB" sz="3600" b="0" strike="noStrike" spc="-1">
                <a:solidFill>
                  <a:srgbClr val="3F4447"/>
                </a:solidFill>
                <a:latin typeface="Arial"/>
                <a:ea typeface="Arial"/>
              </a:rPr>
              <a:t> that are the key immune system cells</a:t>
            </a:r>
            <a:endParaRPr lang="ru-RU" sz="3600" b="0" strike="noStrike" spc="-1">
              <a:latin typeface="Arial"/>
            </a:endParaRPr>
          </a:p>
          <a:p>
            <a:pPr>
              <a:lnSpc>
                <a:spcPct val="100000"/>
              </a:lnSpc>
              <a:defRPr/>
            </a:pPr>
            <a:endParaRPr lang="ru-RU" sz="3600" b="0" strike="noStrike" spc="-1">
              <a:latin typeface="Arial"/>
            </a:endParaRPr>
          </a:p>
          <a:p>
            <a:pPr marL="571680" indent="-571680">
              <a:lnSpc>
                <a:spcPct val="100000"/>
              </a:lnSpc>
              <a:buClr>
                <a:srgbClr val="874D94"/>
              </a:buClr>
              <a:buFont typeface="Arial"/>
              <a:buChar char="•"/>
              <a:defRPr/>
            </a:pPr>
            <a:r>
              <a:rPr lang="ru-RU" sz="3600" b="0" strike="noStrike" spc="-1">
                <a:solidFill>
                  <a:srgbClr val="3F4447"/>
                </a:solidFill>
                <a:latin typeface="Arial"/>
                <a:ea typeface="Arial"/>
              </a:rPr>
              <a:t>Supports antibacterial and antiviral defenses</a:t>
            </a:r>
            <a:endParaRPr lang="ru-RU" sz="3600" b="0" strike="noStrike" spc="-1">
              <a:latin typeface="Arial"/>
            </a:endParaRPr>
          </a:p>
          <a:p>
            <a:pPr>
              <a:lnSpc>
                <a:spcPct val="100000"/>
              </a:lnSpc>
              <a:defRPr/>
            </a:pPr>
            <a:endParaRPr lang="ru-RU" sz="3600" b="0" strike="noStrike" spc="-1">
              <a:latin typeface="Arial"/>
            </a:endParaRPr>
          </a:p>
          <a:p>
            <a:pPr marL="571680" indent="-571680">
              <a:lnSpc>
                <a:spcPct val="100000"/>
              </a:lnSpc>
              <a:spcBef>
                <a:spcPts val="2599"/>
              </a:spcBef>
              <a:buClr>
                <a:srgbClr val="874D94"/>
              </a:buClr>
              <a:buFont typeface="Arial"/>
              <a:buChar char="•"/>
              <a:defRPr/>
            </a:pPr>
            <a:r>
              <a:rPr lang="en-US" sz="3600" b="0" strike="noStrike" spc="-1">
                <a:solidFill>
                  <a:srgbClr val="3F4447"/>
                </a:solidFill>
                <a:latin typeface="Arial"/>
                <a:ea typeface="Arial"/>
              </a:rPr>
              <a:t>Helps p</a:t>
            </a:r>
            <a:r>
              <a:rPr lang="ru-RU" sz="3600" b="0" strike="noStrike" spc="-1">
                <a:solidFill>
                  <a:srgbClr val="3F4447"/>
                </a:solidFill>
                <a:latin typeface="Arial"/>
                <a:ea typeface="Arial"/>
              </a:rPr>
              <a:t>revents</a:t>
            </a:r>
            <a:r>
              <a:rPr lang="en-US" sz="3600" b="0" strike="noStrike" spc="-1">
                <a:solidFill>
                  <a:srgbClr val="3F4447"/>
                </a:solidFill>
                <a:latin typeface="Arial"/>
                <a:ea typeface="Arial"/>
              </a:rPr>
              <a:t> a</a:t>
            </a:r>
            <a:r>
              <a:rPr lang="ru-RU" sz="3600" b="0" strike="noStrike" spc="-1">
                <a:solidFill>
                  <a:srgbClr val="3F4447"/>
                </a:solidFill>
                <a:latin typeface="Arial"/>
                <a:ea typeface="Arial"/>
              </a:rPr>
              <a:t> </a:t>
            </a:r>
            <a:r>
              <a:rPr lang="en-US" sz="3600" b="0" strike="noStrike" spc="-1">
                <a:solidFill>
                  <a:srgbClr val="3F4447"/>
                </a:solidFill>
                <a:latin typeface="Arial"/>
                <a:ea typeface="Arial"/>
              </a:rPr>
              <a:t>v</a:t>
            </a:r>
            <a:r>
              <a:rPr lang="ru-RU" sz="3600" b="0" strike="noStrike" spc="-1">
                <a:solidFill>
                  <a:srgbClr val="3F4447"/>
                </a:solidFill>
                <a:latin typeface="Arial"/>
                <a:ea typeface="Arial"/>
              </a:rPr>
              <a:t>itamin D deficiency. This</a:t>
            </a:r>
            <a:r>
              <a:rPr lang="en-US" sz="3600" b="0" strike="noStrike" spc="-1">
                <a:solidFill>
                  <a:srgbClr val="3F4447"/>
                </a:solidFill>
                <a:latin typeface="Arial"/>
                <a:ea typeface="Arial"/>
              </a:rPr>
              <a:t> </a:t>
            </a:r>
            <a:r>
              <a:rPr lang="ru-RU" sz="3600" b="0" strike="noStrike" spc="-1">
                <a:solidFill>
                  <a:srgbClr val="3F4447"/>
                </a:solidFill>
                <a:latin typeface="Arial"/>
                <a:ea typeface="Arial"/>
              </a:rPr>
              <a:t>deficiency increases the risk of developing autoimmune diseases</a:t>
            </a:r>
            <a:endParaRPr lang="ru-RU" sz="3600" b="0" strike="noStrike" spc="-1">
              <a:latin typeface="Arial"/>
            </a:endParaRPr>
          </a:p>
        </p:txBody>
      </p:sp>
      <p:pic>
        <p:nvPicPr>
          <p:cNvPr id="320" name="Picture 5"/>
          <p:cNvPicPr/>
          <p:nvPr/>
        </p:nvPicPr>
        <p:blipFill>
          <a:blip r:embed="rId6"/>
          <a:stretch/>
        </p:blipFill>
        <p:spPr bwMode="auto">
          <a:xfrm>
            <a:off x="17217000" y="3022200"/>
            <a:ext cx="4486680" cy="7457400"/>
          </a:xfrm>
          <a:prstGeom prst="rect">
            <a:avLst/>
          </a:prstGeom>
          <a:ln w="0">
            <a:noFill/>
          </a:ln>
        </p:spPr>
      </p:pic>
      <p:sp>
        <p:nvSpPr>
          <p:cNvPr id="10" name="TextBox 8"/>
          <p:cNvSpPr/>
          <p:nvPr/>
        </p:nvSpPr>
        <p:spPr bwMode="auto">
          <a:xfrm>
            <a:off x="495000" y="11235960"/>
            <a:ext cx="14187158" cy="706432"/>
          </a:xfrm>
          <a:prstGeom prst="rect">
            <a:avLst/>
          </a:prstGeom>
          <a:noFill/>
          <a:ln w="0">
            <a:noFill/>
          </a:ln>
        </p:spPr>
        <p:style>
          <a:lnRef idx="0">
            <a:srgbClr val="000000"/>
          </a:lnRef>
          <a:fillRef idx="0">
            <a:srgbClr val="000000"/>
          </a:fillRef>
          <a:effectRef idx="0">
            <a:srgbClr val="000000"/>
          </a:effectRef>
          <a:fontRef idx="minor"/>
        </p:style>
        <p:txBody>
          <a:bodyPr wrap="square" lIns="90000" tIns="45000" rIns="90000" bIns="45000" anchor="t">
            <a:spAutoFit/>
          </a:bodyPr>
          <a:lstStyle/>
          <a:p>
            <a:pPr>
              <a:lnSpc>
                <a:spcPct val="100000"/>
              </a:lnSpc>
              <a:defRPr/>
            </a:pPr>
            <a:r>
              <a:rPr lang="en-US" sz="2000" b="1" strike="noStrike" spc="-1">
                <a:solidFill>
                  <a:schemeClr val="tx1">
                    <a:alpha val="30000"/>
                  </a:schemeClr>
                </a:solidFill>
                <a:latin typeface="Arial"/>
                <a:ea typeface="DejaVu Sans"/>
              </a:rPr>
              <a:t>These statements have not been evaluated by the Food and Drug Administration. This product is not intended to diagnose, treat, cure, or prevent any disease.</a:t>
            </a:r>
            <a:endParaRPr lang="ru-RU" sz="2000" b="0" strike="noStrike" spc="-1">
              <a:solidFill>
                <a:schemeClr val="tx1">
                  <a:alpha val="30000"/>
                </a:schemeClr>
              </a:solidFill>
              <a:latin typeface="Aria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pic>
        <p:nvPicPr>
          <p:cNvPr id="322" name="fon-01.png"/>
          <p:cNvPicPr/>
          <p:nvPr/>
        </p:nvPicPr>
        <p:blipFill>
          <a:blip r:embed="rId3"/>
          <a:stretch/>
        </p:blipFill>
        <p:spPr bwMode="auto">
          <a:xfrm>
            <a:off x="0" y="0"/>
            <a:ext cx="24383159" cy="13715280"/>
          </a:xfrm>
          <a:prstGeom prst="rect">
            <a:avLst/>
          </a:prstGeom>
          <a:ln w="12600">
            <a:noFill/>
          </a:ln>
        </p:spPr>
      </p:pic>
      <p:sp>
        <p:nvSpPr>
          <p:cNvPr id="323" name="CustomShape 1"/>
          <p:cNvSpPr/>
          <p:nvPr/>
        </p:nvSpPr>
        <p:spPr bwMode="auto">
          <a:xfrm>
            <a:off x="14526000" y="1440"/>
            <a:ext cx="9869040" cy="13712760"/>
          </a:xfrm>
          <a:prstGeom prst="rect">
            <a:avLst/>
          </a:prstGeom>
          <a:solidFill>
            <a:srgbClr val="B781B7"/>
          </a:solidFill>
          <a:ln w="12600">
            <a:noFill/>
          </a:ln>
        </p:spPr>
        <p:style>
          <a:lnRef idx="0">
            <a:srgbClr val="000000"/>
          </a:lnRef>
          <a:fillRef idx="0">
            <a:srgbClr val="000000"/>
          </a:fillRef>
          <a:effectRef idx="0">
            <a:srgbClr val="000000"/>
          </a:effectRef>
          <a:fontRef idx="minor"/>
        </p:style>
      </p:sp>
      <p:pic>
        <p:nvPicPr>
          <p:cNvPr id="324" name="pasted-image.pdf"/>
          <p:cNvPicPr/>
          <p:nvPr/>
        </p:nvPicPr>
        <p:blipFill>
          <a:blip r:embed="rId4"/>
          <a:stretch/>
        </p:blipFill>
        <p:spPr bwMode="auto">
          <a:xfrm>
            <a:off x="22035240" y="11997720"/>
            <a:ext cx="1683360" cy="1092600"/>
          </a:xfrm>
          <a:prstGeom prst="rect">
            <a:avLst/>
          </a:prstGeom>
          <a:ln w="12600">
            <a:noFill/>
          </a:ln>
        </p:spPr>
      </p:pic>
      <p:pic>
        <p:nvPicPr>
          <p:cNvPr id="325" name="pasted-image.pdf"/>
          <p:cNvPicPr/>
          <p:nvPr/>
        </p:nvPicPr>
        <p:blipFill>
          <a:blip r:embed="rId5"/>
          <a:stretch/>
        </p:blipFill>
        <p:spPr bwMode="auto">
          <a:xfrm>
            <a:off x="12030120" y="-572760"/>
            <a:ext cx="14860440" cy="14860440"/>
          </a:xfrm>
          <a:prstGeom prst="rect">
            <a:avLst/>
          </a:prstGeom>
          <a:ln w="12600">
            <a:noFill/>
          </a:ln>
        </p:spPr>
      </p:pic>
      <p:sp>
        <p:nvSpPr>
          <p:cNvPr id="326" name="CustomShape 2"/>
          <p:cNvSpPr/>
          <p:nvPr/>
        </p:nvSpPr>
        <p:spPr bwMode="auto">
          <a:xfrm>
            <a:off x="1511640" y="572040"/>
            <a:ext cx="12156480" cy="2366280"/>
          </a:xfrm>
          <a:prstGeom prst="rect">
            <a:avLst/>
          </a:prstGeom>
          <a:noFill/>
          <a:ln w="12600">
            <a:noFill/>
          </a:ln>
        </p:spPr>
        <p:style>
          <a:lnRef idx="0">
            <a:srgbClr val="000000"/>
          </a:lnRef>
          <a:fillRef idx="0">
            <a:srgbClr val="000000"/>
          </a:fillRef>
          <a:effectRef idx="0">
            <a:srgbClr val="000000"/>
          </a:effectRef>
          <a:fontRef idx="minor"/>
        </p:style>
        <p:txBody>
          <a:bodyPr lIns="85680" tIns="85680" rIns="85680" bIns="85680" anchor="t">
            <a:spAutoFit/>
          </a:bodyPr>
          <a:lstStyle/>
          <a:p>
            <a:pPr>
              <a:lnSpc>
                <a:spcPct val="100000"/>
              </a:lnSpc>
              <a:defRPr/>
            </a:pPr>
            <a:r>
              <a:rPr lang="ru-RU" sz="7200" b="1" strike="noStrike" cap="all" spc="-1">
                <a:solidFill>
                  <a:srgbClr val="535353"/>
                </a:solidFill>
                <a:latin typeface="Arial"/>
                <a:ea typeface="DejaVu Sans"/>
              </a:rPr>
              <a:t>Pau D'arco with selenium</a:t>
            </a:r>
            <a:r>
              <a:rPr lang="en-GB" sz="7200" b="1" strike="noStrike" cap="all" spc="-1">
                <a:solidFill>
                  <a:srgbClr val="535353"/>
                </a:solidFill>
                <a:latin typeface="Arial"/>
                <a:ea typeface="DejaVu Sans"/>
              </a:rPr>
              <a:t> </a:t>
            </a:r>
            <a:endParaRPr lang="ru-RU" sz="7200" b="0" strike="noStrike" spc="-1">
              <a:latin typeface="Arial"/>
            </a:endParaRPr>
          </a:p>
        </p:txBody>
      </p:sp>
      <p:sp>
        <p:nvSpPr>
          <p:cNvPr id="327" name="CustomShape 3"/>
          <p:cNvSpPr/>
          <p:nvPr/>
        </p:nvSpPr>
        <p:spPr bwMode="auto">
          <a:xfrm>
            <a:off x="1511640" y="2991960"/>
            <a:ext cx="11765880" cy="8949960"/>
          </a:xfrm>
          <a:prstGeom prst="rect">
            <a:avLst/>
          </a:prstGeom>
          <a:noFill/>
          <a:ln w="12600">
            <a:noFill/>
          </a:ln>
        </p:spPr>
        <p:style>
          <a:lnRef idx="0">
            <a:srgbClr val="000000"/>
          </a:lnRef>
          <a:fillRef idx="0">
            <a:srgbClr val="000000"/>
          </a:fillRef>
          <a:effectRef idx="0">
            <a:srgbClr val="000000"/>
          </a:effectRef>
          <a:fontRef idx="minor"/>
        </p:style>
        <p:txBody>
          <a:bodyPr lIns="85680" tIns="85680" rIns="85680" bIns="85680" anchor="t">
            <a:spAutoFit/>
          </a:bodyPr>
          <a:lstStyle/>
          <a:p>
            <a:pPr>
              <a:lnSpc>
                <a:spcPct val="100000"/>
              </a:lnSpc>
              <a:defRPr/>
            </a:pPr>
            <a:r>
              <a:rPr lang="ru-RU" sz="3600" b="0" strike="noStrike" spc="-1">
                <a:solidFill>
                  <a:srgbClr val="3F4447"/>
                </a:solidFill>
                <a:latin typeface="Arial"/>
                <a:ea typeface="Arial"/>
              </a:rPr>
              <a:t>Pau D'arco contains </a:t>
            </a:r>
            <a:r>
              <a:rPr lang="en-GB" sz="3600" b="0" strike="noStrike" spc="-1">
                <a:solidFill>
                  <a:srgbClr val="3F4447"/>
                </a:solidFill>
                <a:latin typeface="Arial"/>
                <a:ea typeface="Arial"/>
              </a:rPr>
              <a:t>Pau D’Arco t</a:t>
            </a:r>
            <a:r>
              <a:rPr lang="ru-RU" sz="3600" b="0" strike="noStrike" spc="-1">
                <a:solidFill>
                  <a:srgbClr val="3F4447"/>
                </a:solidFill>
                <a:latin typeface="Arial"/>
                <a:ea typeface="Arial"/>
              </a:rPr>
              <a:t>ree bark</a:t>
            </a:r>
            <a:r>
              <a:rPr lang="en-GB" sz="3600" b="0" strike="noStrike" spc="-1">
                <a:solidFill>
                  <a:srgbClr val="3F4447"/>
                </a:solidFill>
                <a:latin typeface="Arial"/>
                <a:ea typeface="Arial"/>
              </a:rPr>
              <a:t>, </a:t>
            </a:r>
            <a:endParaRPr lang="ru-RU" sz="3600" b="0" strike="noStrike" spc="-1">
              <a:latin typeface="Arial"/>
            </a:endParaRPr>
          </a:p>
          <a:p>
            <a:pPr>
              <a:lnSpc>
                <a:spcPct val="100000"/>
              </a:lnSpc>
              <a:defRPr/>
            </a:pPr>
            <a:r>
              <a:rPr lang="ru-RU" sz="3600" b="0" strike="noStrike" spc="-1">
                <a:solidFill>
                  <a:srgbClr val="3F4447"/>
                </a:solidFill>
                <a:latin typeface="Arial"/>
                <a:ea typeface="Arial"/>
              </a:rPr>
              <a:t>Selenium</a:t>
            </a:r>
            <a:r>
              <a:rPr lang="en-GB" sz="3600" b="0" strike="noStrike" spc="-1">
                <a:solidFill>
                  <a:srgbClr val="3F4447"/>
                </a:solidFill>
                <a:latin typeface="Arial"/>
                <a:ea typeface="Arial"/>
              </a:rPr>
              <a:t> and Vitamin C</a:t>
            </a:r>
            <a:r>
              <a:rPr lang="ru-RU" sz="3600" b="0" strike="noStrike" spc="-1">
                <a:solidFill>
                  <a:srgbClr val="3F4447"/>
                </a:solidFill>
                <a:latin typeface="Arial"/>
                <a:ea typeface="Arial"/>
              </a:rPr>
              <a:t>. These </a:t>
            </a:r>
            <a:r>
              <a:rPr lang="en-US" sz="3600" b="0" strike="noStrike" spc="-1">
                <a:solidFill>
                  <a:srgbClr val="3F4447"/>
                </a:solidFill>
                <a:latin typeface="Arial"/>
                <a:ea typeface="Arial"/>
              </a:rPr>
              <a:t>combined ingredients help protect cells from external and internal negative influences</a:t>
            </a:r>
            <a:r>
              <a:rPr lang="ru-RU" sz="3600" b="0" strike="noStrike" spc="-1">
                <a:solidFill>
                  <a:srgbClr val="3F4447"/>
                </a:solidFill>
                <a:latin typeface="Arial"/>
                <a:ea typeface="Arial"/>
              </a:rPr>
              <a:t>.  </a:t>
            </a:r>
            <a:endParaRPr lang="ru-RU" sz="3600" b="0" strike="noStrike" spc="-1">
              <a:latin typeface="Arial"/>
            </a:endParaRPr>
          </a:p>
          <a:p>
            <a:pPr>
              <a:lnSpc>
                <a:spcPct val="100000"/>
              </a:lnSpc>
              <a:defRPr/>
            </a:pPr>
            <a:endParaRPr lang="ru-RU" sz="3600" b="0" strike="noStrike" spc="-1">
              <a:latin typeface="Arial"/>
            </a:endParaRPr>
          </a:p>
          <a:p>
            <a:pPr>
              <a:lnSpc>
                <a:spcPct val="100000"/>
              </a:lnSpc>
              <a:defRPr/>
            </a:pPr>
            <a:r>
              <a:rPr lang="en-GB" sz="3600" b="0" strike="noStrike" spc="-1">
                <a:solidFill>
                  <a:srgbClr val="3F4447"/>
                </a:solidFill>
                <a:latin typeface="Arial"/>
                <a:ea typeface="Arial"/>
              </a:rPr>
              <a:t>Pau D’Arco</a:t>
            </a:r>
            <a:r>
              <a:rPr lang="ru-RU" sz="3600" b="0" strike="noStrike" spc="-1">
                <a:solidFill>
                  <a:srgbClr val="3F4447"/>
                </a:solidFill>
                <a:latin typeface="Arial"/>
                <a:ea typeface="Arial"/>
              </a:rPr>
              <a:t>:</a:t>
            </a:r>
            <a:endParaRPr lang="ru-RU" sz="3600" b="0" strike="noStrike" spc="-1">
              <a:latin typeface="Arial"/>
            </a:endParaRPr>
          </a:p>
          <a:p>
            <a:pPr>
              <a:lnSpc>
                <a:spcPct val="100000"/>
              </a:lnSpc>
              <a:defRPr/>
            </a:pPr>
            <a:endParaRPr lang="ru-RU" sz="3600" b="0" strike="noStrike" spc="-1">
              <a:latin typeface="Arial"/>
            </a:endParaRPr>
          </a:p>
          <a:p>
            <a:pPr marL="571680" indent="-571680">
              <a:lnSpc>
                <a:spcPct val="100000"/>
              </a:lnSpc>
              <a:buClr>
                <a:srgbClr val="874D94"/>
              </a:buClr>
              <a:buFont typeface="Arial"/>
              <a:buChar char="•"/>
              <a:defRPr/>
            </a:pPr>
            <a:r>
              <a:rPr lang="en-US" sz="3600" b="0" strike="noStrike" spc="-1">
                <a:solidFill>
                  <a:srgbClr val="3F4447"/>
                </a:solidFill>
                <a:latin typeface="Arial"/>
                <a:ea typeface="Arial"/>
              </a:rPr>
              <a:t>May help reduce </a:t>
            </a:r>
            <a:r>
              <a:rPr lang="ru-RU" sz="3600" b="0" strike="noStrike" spc="-1">
                <a:solidFill>
                  <a:srgbClr val="3F4447"/>
                </a:solidFill>
                <a:latin typeface="Arial"/>
                <a:ea typeface="Arial"/>
              </a:rPr>
              <a:t>bacteria, viruses</a:t>
            </a:r>
            <a:r>
              <a:rPr lang="en-US" sz="3600" b="0" strike="noStrike" spc="-1">
                <a:solidFill>
                  <a:srgbClr val="3F4447"/>
                </a:solidFill>
                <a:latin typeface="Arial"/>
                <a:ea typeface="Arial"/>
              </a:rPr>
              <a:t>,</a:t>
            </a:r>
            <a:r>
              <a:rPr lang="ru-RU" sz="3600" b="0" strike="noStrike" spc="-1">
                <a:solidFill>
                  <a:srgbClr val="3F4447"/>
                </a:solidFill>
                <a:latin typeface="Arial"/>
                <a:ea typeface="Arial"/>
              </a:rPr>
              <a:t> and fungi.</a:t>
            </a:r>
            <a:endParaRPr lang="ru-RU" sz="3600" b="0" strike="noStrike" spc="-1">
              <a:latin typeface="Arial"/>
            </a:endParaRPr>
          </a:p>
          <a:p>
            <a:pPr marL="571680" indent="-571680">
              <a:lnSpc>
                <a:spcPct val="100000"/>
              </a:lnSpc>
              <a:buClr>
                <a:srgbClr val="874D94"/>
              </a:buClr>
              <a:buFont typeface="Arial"/>
              <a:buChar char="•"/>
              <a:defRPr/>
            </a:pPr>
            <a:r>
              <a:rPr lang="en-US" sz="3600" b="0" strike="noStrike" spc="-1">
                <a:solidFill>
                  <a:srgbClr val="3F4447"/>
                </a:solidFill>
                <a:latin typeface="Arial"/>
                <a:ea typeface="Arial"/>
              </a:rPr>
              <a:t>Supports immune response</a:t>
            </a:r>
            <a:endParaRPr lang="ru-RU" sz="3600" b="0" strike="noStrike" spc="-1">
              <a:latin typeface="Arial"/>
            </a:endParaRPr>
          </a:p>
          <a:p>
            <a:pPr marL="571680" indent="-571680">
              <a:lnSpc>
                <a:spcPct val="100000"/>
              </a:lnSpc>
              <a:buClr>
                <a:srgbClr val="874D94"/>
              </a:buClr>
              <a:buFont typeface="Arial"/>
              <a:buChar char="•"/>
              <a:defRPr/>
            </a:pPr>
            <a:r>
              <a:rPr lang="en-US" sz="3600" b="0" strike="noStrike" spc="-1">
                <a:solidFill>
                  <a:srgbClr val="3F4447"/>
                </a:solidFill>
                <a:latin typeface="Arial"/>
                <a:ea typeface="Arial"/>
              </a:rPr>
              <a:t>Helps alleviate pain and swelling</a:t>
            </a:r>
            <a:endParaRPr lang="ru-RU" sz="3600" b="0" strike="noStrike" spc="-1">
              <a:latin typeface="Arial"/>
            </a:endParaRPr>
          </a:p>
          <a:p>
            <a:pPr>
              <a:lnSpc>
                <a:spcPct val="100000"/>
              </a:lnSpc>
              <a:defRPr/>
            </a:pPr>
            <a:endParaRPr lang="ru-RU" sz="3600" b="0" strike="noStrike" spc="-1">
              <a:latin typeface="Arial"/>
            </a:endParaRPr>
          </a:p>
          <a:p>
            <a:pPr>
              <a:lnSpc>
                <a:spcPct val="100000"/>
              </a:lnSpc>
              <a:defRPr/>
            </a:pPr>
            <a:r>
              <a:rPr lang="ru-RU" sz="3600" b="0" strike="noStrike" spc="-1">
                <a:solidFill>
                  <a:srgbClr val="3F4447"/>
                </a:solidFill>
                <a:latin typeface="Arial"/>
                <a:ea typeface="Arial"/>
              </a:rPr>
              <a:t>Selenium:</a:t>
            </a:r>
            <a:endParaRPr lang="ru-RU" sz="3600" b="0" strike="noStrike" spc="-1">
              <a:latin typeface="Arial"/>
            </a:endParaRPr>
          </a:p>
          <a:p>
            <a:pPr>
              <a:lnSpc>
                <a:spcPct val="100000"/>
              </a:lnSpc>
              <a:defRPr/>
            </a:pPr>
            <a:endParaRPr lang="ru-RU" sz="3600" b="0" strike="noStrike" spc="-1">
              <a:latin typeface="Arial"/>
            </a:endParaRPr>
          </a:p>
          <a:p>
            <a:pPr marL="571680" indent="-571680">
              <a:lnSpc>
                <a:spcPct val="100000"/>
              </a:lnSpc>
              <a:buClr>
                <a:srgbClr val="874D94"/>
              </a:buClr>
              <a:buFont typeface="Arial"/>
              <a:buChar char="•"/>
              <a:defRPr/>
            </a:pPr>
            <a:r>
              <a:rPr lang="en-US" sz="3600" b="0" strike="noStrike" spc="-1">
                <a:solidFill>
                  <a:srgbClr val="3F4447"/>
                </a:solidFill>
                <a:latin typeface="Arial"/>
                <a:ea typeface="Arial"/>
              </a:rPr>
              <a:t>Contributes to immune cell</a:t>
            </a:r>
            <a:r>
              <a:rPr lang="ru-RU" sz="3600" b="0" strike="noStrike" spc="-1">
                <a:solidFill>
                  <a:srgbClr val="3F4447"/>
                </a:solidFill>
                <a:latin typeface="Arial"/>
                <a:ea typeface="Arial"/>
              </a:rPr>
              <a:t> synthesis</a:t>
            </a:r>
            <a:endParaRPr lang="ru-RU" sz="3600" b="0" strike="noStrike" spc="-1">
              <a:latin typeface="Arial"/>
            </a:endParaRPr>
          </a:p>
          <a:p>
            <a:pPr marL="571680" indent="-571680">
              <a:lnSpc>
                <a:spcPct val="100000"/>
              </a:lnSpc>
              <a:buClr>
                <a:srgbClr val="874D94"/>
              </a:buClr>
              <a:buFont typeface="Arial"/>
              <a:buChar char="•"/>
              <a:defRPr/>
            </a:pPr>
            <a:r>
              <a:rPr lang="en-US" sz="3600" b="0" strike="noStrike" spc="-1">
                <a:solidFill>
                  <a:srgbClr val="3F4447"/>
                </a:solidFill>
                <a:latin typeface="Arial"/>
                <a:ea typeface="Arial"/>
              </a:rPr>
              <a:t>Influences the body’s </a:t>
            </a:r>
            <a:r>
              <a:rPr lang="ru-RU" sz="3600" b="0" strike="noStrike" spc="-1">
                <a:solidFill>
                  <a:srgbClr val="3F4447"/>
                </a:solidFill>
                <a:latin typeface="Arial"/>
                <a:ea typeface="Arial"/>
              </a:rPr>
              <a:t>antioxidant </a:t>
            </a:r>
            <a:r>
              <a:rPr lang="en-US" sz="3600" b="0" strike="noStrike" spc="-1">
                <a:solidFill>
                  <a:srgbClr val="3F4447"/>
                </a:solidFill>
                <a:latin typeface="Arial"/>
                <a:ea typeface="Arial"/>
              </a:rPr>
              <a:t>status</a:t>
            </a:r>
            <a:endParaRPr lang="ru-RU" sz="3600" b="0" strike="noStrike" spc="-1">
              <a:latin typeface="Arial"/>
            </a:endParaRPr>
          </a:p>
          <a:p>
            <a:pPr marL="571680" indent="-571680">
              <a:lnSpc>
                <a:spcPct val="100000"/>
              </a:lnSpc>
              <a:buClr>
                <a:srgbClr val="874D94"/>
              </a:buClr>
              <a:buFont typeface="Arial"/>
              <a:buChar char="•"/>
              <a:defRPr/>
            </a:pPr>
            <a:r>
              <a:rPr lang="en-US" sz="3600" b="0" strike="noStrike" spc="-1">
                <a:solidFill>
                  <a:srgbClr val="3F4447"/>
                </a:solidFill>
                <a:latin typeface="Arial"/>
                <a:ea typeface="Arial"/>
              </a:rPr>
              <a:t>Supports</a:t>
            </a:r>
            <a:r>
              <a:rPr lang="ru-RU" sz="3600" b="0" strike="noStrike" spc="-1">
                <a:solidFill>
                  <a:srgbClr val="3F4447"/>
                </a:solidFill>
                <a:latin typeface="Arial"/>
                <a:ea typeface="Arial"/>
              </a:rPr>
              <a:t> </a:t>
            </a:r>
            <a:r>
              <a:rPr lang="en-US" sz="3600" b="0" strike="noStrike" spc="-1">
                <a:solidFill>
                  <a:srgbClr val="3F4447"/>
                </a:solidFill>
                <a:latin typeface="Arial"/>
                <a:ea typeface="Arial"/>
              </a:rPr>
              <a:t>immune</a:t>
            </a:r>
            <a:r>
              <a:rPr lang="ru-RU" sz="3600" b="0" strike="noStrike" spc="-1">
                <a:solidFill>
                  <a:srgbClr val="3F4447"/>
                </a:solidFill>
                <a:latin typeface="Arial"/>
                <a:ea typeface="Arial"/>
              </a:rPr>
              <a:t> responses</a:t>
            </a:r>
            <a:endParaRPr lang="ru-RU" sz="3600" b="0" strike="noStrike" spc="-1">
              <a:latin typeface="Arial"/>
            </a:endParaRPr>
          </a:p>
        </p:txBody>
      </p:sp>
      <p:pic>
        <p:nvPicPr>
          <p:cNvPr id="328" name="Picture 8"/>
          <p:cNvPicPr/>
          <p:nvPr/>
        </p:nvPicPr>
        <p:blipFill>
          <a:blip r:embed="rId6"/>
          <a:srcRect l="22496" t="-468" r="23067" b="0"/>
          <a:stretch/>
        </p:blipFill>
        <p:spPr bwMode="auto">
          <a:xfrm>
            <a:off x="17637120" y="3904560"/>
            <a:ext cx="3646440" cy="6730200"/>
          </a:xfrm>
          <a:prstGeom prst="rect">
            <a:avLst/>
          </a:prstGeom>
          <a:ln w="0">
            <a:noFill/>
          </a:ln>
        </p:spPr>
      </p:pic>
      <p:sp>
        <p:nvSpPr>
          <p:cNvPr id="10" name="TextBox 8"/>
          <p:cNvSpPr/>
          <p:nvPr/>
        </p:nvSpPr>
        <p:spPr bwMode="auto">
          <a:xfrm>
            <a:off x="495000" y="11839811"/>
            <a:ext cx="14187158" cy="706432"/>
          </a:xfrm>
          <a:prstGeom prst="rect">
            <a:avLst/>
          </a:prstGeom>
          <a:noFill/>
          <a:ln w="0">
            <a:noFill/>
          </a:ln>
        </p:spPr>
        <p:style>
          <a:lnRef idx="0">
            <a:srgbClr val="000000"/>
          </a:lnRef>
          <a:fillRef idx="0">
            <a:srgbClr val="000000"/>
          </a:fillRef>
          <a:effectRef idx="0">
            <a:srgbClr val="000000"/>
          </a:effectRef>
          <a:fontRef idx="minor"/>
        </p:style>
        <p:txBody>
          <a:bodyPr wrap="square" lIns="90000" tIns="45000" rIns="90000" bIns="45000" anchor="t">
            <a:spAutoFit/>
          </a:bodyPr>
          <a:lstStyle/>
          <a:p>
            <a:pPr>
              <a:lnSpc>
                <a:spcPct val="100000"/>
              </a:lnSpc>
              <a:defRPr/>
            </a:pPr>
            <a:r>
              <a:rPr lang="en-US" sz="2000" b="1" strike="noStrike" spc="-1">
                <a:solidFill>
                  <a:schemeClr val="tx1">
                    <a:alpha val="30000"/>
                  </a:schemeClr>
                </a:solidFill>
                <a:latin typeface="Arial"/>
                <a:ea typeface="DejaVu Sans"/>
              </a:rPr>
              <a:t>These statements have not been evaluated by the Food and Drug Administration. This product is not intended to diagnose, treat, cure, or prevent any disease.</a:t>
            </a:r>
            <a:endParaRPr lang="ru-RU" sz="2000" b="0" strike="noStrike" spc="-1">
              <a:solidFill>
                <a:schemeClr val="tx1">
                  <a:alpha val="30000"/>
                </a:schemeClr>
              </a:solidFill>
              <a:latin typeface="Aria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pic>
        <p:nvPicPr>
          <p:cNvPr id="330" name="fon-01.png"/>
          <p:cNvPicPr/>
          <p:nvPr/>
        </p:nvPicPr>
        <p:blipFill>
          <a:blip r:embed="rId3"/>
          <a:stretch/>
        </p:blipFill>
        <p:spPr bwMode="auto">
          <a:xfrm>
            <a:off x="0" y="-127800"/>
            <a:ext cx="24383159" cy="13715280"/>
          </a:xfrm>
          <a:prstGeom prst="rect">
            <a:avLst/>
          </a:prstGeom>
          <a:ln w="12600">
            <a:noFill/>
          </a:ln>
        </p:spPr>
      </p:pic>
      <p:sp>
        <p:nvSpPr>
          <p:cNvPr id="331" name="CustomShape 1"/>
          <p:cNvSpPr/>
          <p:nvPr/>
        </p:nvSpPr>
        <p:spPr bwMode="auto">
          <a:xfrm>
            <a:off x="14526000" y="1440"/>
            <a:ext cx="9869040" cy="13712760"/>
          </a:xfrm>
          <a:prstGeom prst="rect">
            <a:avLst/>
          </a:prstGeom>
          <a:solidFill>
            <a:srgbClr val="B781B7"/>
          </a:solidFill>
          <a:ln w="12600">
            <a:noFill/>
          </a:ln>
        </p:spPr>
        <p:style>
          <a:lnRef idx="0">
            <a:srgbClr val="000000"/>
          </a:lnRef>
          <a:fillRef idx="0">
            <a:srgbClr val="000000"/>
          </a:fillRef>
          <a:effectRef idx="0">
            <a:srgbClr val="000000"/>
          </a:effectRef>
          <a:fontRef idx="minor"/>
        </p:style>
      </p:sp>
      <p:pic>
        <p:nvPicPr>
          <p:cNvPr id="332" name="pasted-image.pdf"/>
          <p:cNvPicPr/>
          <p:nvPr/>
        </p:nvPicPr>
        <p:blipFill>
          <a:blip r:embed="rId4"/>
          <a:stretch/>
        </p:blipFill>
        <p:spPr bwMode="auto">
          <a:xfrm>
            <a:off x="22035240" y="11997720"/>
            <a:ext cx="1683360" cy="1092600"/>
          </a:xfrm>
          <a:prstGeom prst="rect">
            <a:avLst/>
          </a:prstGeom>
          <a:ln w="12600">
            <a:noFill/>
          </a:ln>
        </p:spPr>
      </p:pic>
      <p:pic>
        <p:nvPicPr>
          <p:cNvPr id="333" name="pasted-image.pdf"/>
          <p:cNvPicPr/>
          <p:nvPr/>
        </p:nvPicPr>
        <p:blipFill>
          <a:blip r:embed="rId5"/>
          <a:stretch/>
        </p:blipFill>
        <p:spPr bwMode="auto">
          <a:xfrm>
            <a:off x="12192120" y="-572400"/>
            <a:ext cx="14860440" cy="14860440"/>
          </a:xfrm>
          <a:prstGeom prst="rect">
            <a:avLst/>
          </a:prstGeom>
          <a:ln w="12600">
            <a:noFill/>
          </a:ln>
        </p:spPr>
      </p:pic>
      <p:sp>
        <p:nvSpPr>
          <p:cNvPr id="334" name="CustomShape 2"/>
          <p:cNvSpPr/>
          <p:nvPr/>
        </p:nvSpPr>
        <p:spPr bwMode="auto">
          <a:xfrm>
            <a:off x="1453320" y="1108080"/>
            <a:ext cx="12156480" cy="1269000"/>
          </a:xfrm>
          <a:prstGeom prst="rect">
            <a:avLst/>
          </a:prstGeom>
          <a:noFill/>
          <a:ln w="12600">
            <a:noFill/>
          </a:ln>
        </p:spPr>
        <p:style>
          <a:lnRef idx="0">
            <a:srgbClr val="000000"/>
          </a:lnRef>
          <a:fillRef idx="0">
            <a:srgbClr val="000000"/>
          </a:fillRef>
          <a:effectRef idx="0">
            <a:srgbClr val="000000"/>
          </a:effectRef>
          <a:fontRef idx="minor"/>
        </p:style>
        <p:txBody>
          <a:bodyPr lIns="85680" tIns="85680" rIns="85680" bIns="85680" anchor="t">
            <a:spAutoFit/>
          </a:bodyPr>
          <a:lstStyle/>
          <a:p>
            <a:pPr>
              <a:lnSpc>
                <a:spcPct val="100000"/>
              </a:lnSpc>
              <a:defRPr/>
            </a:pPr>
            <a:r>
              <a:rPr lang="ru-RU" sz="7200" b="1" strike="noStrike" cap="all" spc="-1">
                <a:solidFill>
                  <a:srgbClr val="535353"/>
                </a:solidFill>
                <a:latin typeface="Arial"/>
                <a:ea typeface="DejaVu Sans"/>
              </a:rPr>
              <a:t>Shark Liver Oil </a:t>
            </a:r>
            <a:endParaRPr lang="ru-RU" sz="7200" b="0" strike="noStrike" spc="-1">
              <a:latin typeface="Arial"/>
            </a:endParaRPr>
          </a:p>
        </p:txBody>
      </p:sp>
      <p:sp>
        <p:nvSpPr>
          <p:cNvPr id="335" name="CustomShape 3"/>
          <p:cNvSpPr/>
          <p:nvPr/>
        </p:nvSpPr>
        <p:spPr bwMode="auto">
          <a:xfrm>
            <a:off x="1526040" y="4236480"/>
            <a:ext cx="12463200" cy="5109480"/>
          </a:xfrm>
          <a:prstGeom prst="rect">
            <a:avLst/>
          </a:prstGeom>
          <a:noFill/>
          <a:ln w="12600">
            <a:noFill/>
          </a:ln>
        </p:spPr>
        <p:style>
          <a:lnRef idx="0">
            <a:srgbClr val="000000"/>
          </a:lnRef>
          <a:fillRef idx="0">
            <a:srgbClr val="000000"/>
          </a:fillRef>
          <a:effectRef idx="0">
            <a:srgbClr val="000000"/>
          </a:effectRef>
          <a:fontRef idx="minor"/>
        </p:style>
        <p:txBody>
          <a:bodyPr lIns="85680" tIns="85680" rIns="85680" bIns="85680" anchor="t">
            <a:spAutoFit/>
          </a:bodyPr>
          <a:lstStyle/>
          <a:p>
            <a:pPr marL="571680" indent="-571680">
              <a:lnSpc>
                <a:spcPct val="100000"/>
              </a:lnSpc>
              <a:buClr>
                <a:srgbClr val="874D94"/>
              </a:buClr>
              <a:buFont typeface="Arial"/>
              <a:buChar char="•"/>
              <a:defRPr/>
            </a:pPr>
            <a:r>
              <a:rPr lang="en-US" sz="3600" b="0" strike="noStrike" spc="-1">
                <a:solidFill>
                  <a:srgbClr val="3F4447"/>
                </a:solidFill>
                <a:latin typeface="Arial"/>
                <a:ea typeface="Arial"/>
              </a:rPr>
              <a:t>Contributes to cellular</a:t>
            </a:r>
            <a:r>
              <a:rPr lang="ru-RU" sz="3600" b="0" strike="noStrike" spc="-1">
                <a:solidFill>
                  <a:srgbClr val="3F4447"/>
                </a:solidFill>
                <a:latin typeface="Arial"/>
                <a:ea typeface="Arial"/>
              </a:rPr>
              <a:t> oxygen supply</a:t>
            </a:r>
            <a:endParaRPr lang="ru-RU" sz="3600" b="0" strike="noStrike" spc="-1">
              <a:latin typeface="Arial"/>
            </a:endParaRPr>
          </a:p>
          <a:p>
            <a:pPr>
              <a:lnSpc>
                <a:spcPct val="100000"/>
              </a:lnSpc>
              <a:defRPr/>
            </a:pPr>
            <a:endParaRPr lang="ru-RU" sz="3600" b="0" strike="noStrike" spc="-1">
              <a:latin typeface="Arial"/>
            </a:endParaRPr>
          </a:p>
          <a:p>
            <a:pPr marL="571680" indent="-571680">
              <a:lnSpc>
                <a:spcPct val="100000"/>
              </a:lnSpc>
              <a:buClr>
                <a:srgbClr val="874D94"/>
              </a:buClr>
              <a:buFont typeface="Arial"/>
              <a:buChar char="•"/>
              <a:defRPr/>
            </a:pPr>
            <a:r>
              <a:rPr lang="en-US" sz="3600" b="0" strike="noStrike" spc="-1">
                <a:solidFill>
                  <a:srgbClr val="3F4447"/>
                </a:solidFill>
                <a:latin typeface="Arial"/>
                <a:ea typeface="Arial"/>
              </a:rPr>
              <a:t>Influences the body’s </a:t>
            </a:r>
            <a:r>
              <a:rPr lang="ru-RU" sz="3600" b="0" strike="noStrike" spc="-1">
                <a:solidFill>
                  <a:srgbClr val="3F4447"/>
                </a:solidFill>
                <a:latin typeface="Arial"/>
                <a:ea typeface="Arial"/>
              </a:rPr>
              <a:t>antioxidant </a:t>
            </a:r>
            <a:r>
              <a:rPr lang="en-US" sz="3600" b="0" strike="noStrike" spc="-1">
                <a:solidFill>
                  <a:srgbClr val="3F4447"/>
                </a:solidFill>
                <a:latin typeface="Arial"/>
                <a:ea typeface="Arial"/>
              </a:rPr>
              <a:t>status</a:t>
            </a:r>
            <a:endParaRPr lang="ru-RU" sz="3600" b="0" strike="noStrike" spc="-1">
              <a:latin typeface="Arial"/>
            </a:endParaRPr>
          </a:p>
          <a:p>
            <a:pPr>
              <a:lnSpc>
                <a:spcPct val="100000"/>
              </a:lnSpc>
              <a:defRPr/>
            </a:pPr>
            <a:endParaRPr lang="ru-RU" sz="3600" b="0" strike="noStrike" spc="-1">
              <a:latin typeface="Arial"/>
            </a:endParaRPr>
          </a:p>
          <a:p>
            <a:pPr marL="571680" indent="-571680">
              <a:lnSpc>
                <a:spcPct val="100000"/>
              </a:lnSpc>
              <a:buClr>
                <a:srgbClr val="874D94"/>
              </a:buClr>
              <a:buFont typeface="Arial"/>
              <a:buChar char="•"/>
              <a:defRPr/>
            </a:pPr>
            <a:r>
              <a:rPr lang="ru-RU" sz="3600" b="0" strike="noStrike" spc="-1">
                <a:solidFill>
                  <a:srgbClr val="3F4447"/>
                </a:solidFill>
                <a:latin typeface="Arial"/>
                <a:ea typeface="Arial"/>
              </a:rPr>
              <a:t>Promotes </a:t>
            </a:r>
            <a:r>
              <a:rPr lang="en-US" sz="3600" b="0" strike="noStrike" spc="-1">
                <a:solidFill>
                  <a:srgbClr val="3F4447"/>
                </a:solidFill>
                <a:latin typeface="Arial"/>
                <a:ea typeface="Arial"/>
              </a:rPr>
              <a:t>wound healing</a:t>
            </a:r>
            <a:endParaRPr lang="ru-RU" sz="3600" b="0" strike="noStrike" spc="-1">
              <a:latin typeface="Arial"/>
            </a:endParaRPr>
          </a:p>
          <a:p>
            <a:pPr>
              <a:lnSpc>
                <a:spcPct val="100000"/>
              </a:lnSpc>
              <a:defRPr/>
            </a:pPr>
            <a:endParaRPr lang="ru-RU" sz="3600" b="0" strike="noStrike" spc="-1">
              <a:latin typeface="Arial"/>
            </a:endParaRPr>
          </a:p>
          <a:p>
            <a:pPr marL="571680" indent="-571680">
              <a:lnSpc>
                <a:spcPct val="100000"/>
              </a:lnSpc>
              <a:buClr>
                <a:srgbClr val="874D94"/>
              </a:buClr>
              <a:buFont typeface="Arial"/>
              <a:buChar char="•"/>
              <a:defRPr/>
            </a:pPr>
            <a:r>
              <a:rPr lang="en-US" sz="3600" b="0" strike="noStrike" spc="-1">
                <a:solidFill>
                  <a:srgbClr val="3F4447"/>
                </a:solidFill>
                <a:latin typeface="Arial"/>
                <a:ea typeface="Arial"/>
              </a:rPr>
              <a:t>Supports</a:t>
            </a:r>
            <a:r>
              <a:rPr lang="ru-RU" sz="3600" b="0" strike="noStrike" spc="-1">
                <a:solidFill>
                  <a:srgbClr val="3F4447"/>
                </a:solidFill>
                <a:latin typeface="Arial"/>
                <a:ea typeface="Arial"/>
              </a:rPr>
              <a:t> the local and systemic immune response (</a:t>
            </a:r>
            <a:r>
              <a:rPr lang="en-US" sz="3600" b="0" strike="noStrike" spc="-1">
                <a:solidFill>
                  <a:srgbClr val="3F4447"/>
                </a:solidFill>
                <a:latin typeface="Arial"/>
                <a:ea typeface="Arial"/>
              </a:rPr>
              <a:t>contributes to </a:t>
            </a:r>
            <a:r>
              <a:rPr lang="ru-RU" sz="3600" b="0" strike="noStrike" spc="-1">
                <a:solidFill>
                  <a:srgbClr val="3F4447"/>
                </a:solidFill>
                <a:latin typeface="Arial"/>
                <a:ea typeface="Arial"/>
              </a:rPr>
              <a:t>the production of</a:t>
            </a:r>
            <a:r>
              <a:rPr lang="en-US" sz="3600" b="0" strike="noStrike" spc="-1">
                <a:solidFill>
                  <a:srgbClr val="3F4447"/>
                </a:solidFill>
                <a:latin typeface="Arial"/>
                <a:ea typeface="Arial"/>
              </a:rPr>
              <a:t> </a:t>
            </a:r>
            <a:r>
              <a:rPr lang="ru-RU" sz="3600" b="0" strike="noStrike" spc="-1">
                <a:solidFill>
                  <a:srgbClr val="3F4447"/>
                </a:solidFill>
                <a:latin typeface="Arial"/>
                <a:ea typeface="Arial"/>
              </a:rPr>
              <a:t>IgG and</a:t>
            </a:r>
            <a:r>
              <a:rPr lang="en-US" sz="3600" b="0" strike="noStrike" spc="-1">
                <a:solidFill>
                  <a:srgbClr val="3F4447"/>
                </a:solidFill>
                <a:latin typeface="Arial"/>
                <a:ea typeface="Arial"/>
              </a:rPr>
              <a:t> </a:t>
            </a:r>
            <a:r>
              <a:rPr lang="ru-RU" sz="3600" b="0" strike="noStrike" spc="-1">
                <a:solidFill>
                  <a:srgbClr val="3F4447"/>
                </a:solidFill>
                <a:latin typeface="Arial"/>
                <a:ea typeface="Arial"/>
              </a:rPr>
              <a:t>IgA immunoglobulins)</a:t>
            </a:r>
            <a:endParaRPr lang="ru-RU" sz="3600" b="0" strike="noStrike" spc="-1">
              <a:latin typeface="Arial"/>
            </a:endParaRPr>
          </a:p>
        </p:txBody>
      </p:sp>
      <p:pic>
        <p:nvPicPr>
          <p:cNvPr id="336" name="Picture 8"/>
          <p:cNvPicPr/>
          <p:nvPr/>
        </p:nvPicPr>
        <p:blipFill>
          <a:blip r:embed="rId6"/>
          <a:stretch/>
        </p:blipFill>
        <p:spPr bwMode="auto">
          <a:xfrm>
            <a:off x="17566200" y="3825720"/>
            <a:ext cx="3517200" cy="6699600"/>
          </a:xfrm>
          <a:prstGeom prst="rect">
            <a:avLst/>
          </a:prstGeom>
          <a:ln w="0">
            <a:noFill/>
          </a:ln>
        </p:spPr>
      </p:pic>
      <p:sp>
        <p:nvSpPr>
          <p:cNvPr id="10" name="TextBox 8"/>
          <p:cNvSpPr/>
          <p:nvPr/>
        </p:nvSpPr>
        <p:spPr bwMode="auto">
          <a:xfrm>
            <a:off x="495000" y="11235960"/>
            <a:ext cx="14187158" cy="706432"/>
          </a:xfrm>
          <a:prstGeom prst="rect">
            <a:avLst/>
          </a:prstGeom>
          <a:noFill/>
          <a:ln w="0">
            <a:noFill/>
          </a:ln>
        </p:spPr>
        <p:style>
          <a:lnRef idx="0">
            <a:srgbClr val="000000"/>
          </a:lnRef>
          <a:fillRef idx="0">
            <a:srgbClr val="000000"/>
          </a:fillRef>
          <a:effectRef idx="0">
            <a:srgbClr val="000000"/>
          </a:effectRef>
          <a:fontRef idx="minor"/>
        </p:style>
        <p:txBody>
          <a:bodyPr wrap="square" lIns="90000" tIns="45000" rIns="90000" bIns="45000" anchor="t">
            <a:spAutoFit/>
          </a:bodyPr>
          <a:lstStyle/>
          <a:p>
            <a:pPr>
              <a:lnSpc>
                <a:spcPct val="100000"/>
              </a:lnSpc>
              <a:defRPr/>
            </a:pPr>
            <a:r>
              <a:rPr lang="en-US" sz="2000" b="1" strike="noStrike" spc="-1">
                <a:solidFill>
                  <a:schemeClr val="tx1">
                    <a:alpha val="30000"/>
                  </a:schemeClr>
                </a:solidFill>
                <a:latin typeface="Arial"/>
                <a:ea typeface="DejaVu Sans"/>
              </a:rPr>
              <a:t>These statements have not been evaluated by the Food and Drug Administration. This product is not intended to diagnose, treat, cure, or prevent any disease.</a:t>
            </a:r>
            <a:endParaRPr lang="ru-RU" sz="2000" b="0" strike="noStrike" spc="-1">
              <a:solidFill>
                <a:schemeClr val="tx1">
                  <a:alpha val="30000"/>
                </a:schemeClr>
              </a:solidFill>
              <a:latin typeface="Aria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FFFFFF"/>
        </a:solidFill>
      </p:bgPr>
    </p:bg>
    <p:spTree>
      <p:nvGrpSpPr>
        <p:cNvPr id="1" name=""/>
        <p:cNvGrpSpPr/>
        <p:nvPr/>
      </p:nvGrpSpPr>
      <p:grpSpPr bwMode="auto">
        <a:xfrm>
          <a:off x="0" y="0"/>
          <a:ext cx="0" cy="0"/>
          <a:chOff x="0" y="0"/>
          <a:chExt cx="0" cy="0"/>
        </a:xfrm>
      </p:grpSpPr>
      <p:pic>
        <p:nvPicPr>
          <p:cNvPr id="338" name="fon-01.png"/>
          <p:cNvPicPr/>
          <p:nvPr/>
        </p:nvPicPr>
        <p:blipFill>
          <a:blip r:embed="rId3"/>
          <a:stretch/>
        </p:blipFill>
        <p:spPr bwMode="auto">
          <a:xfrm>
            <a:off x="-11520" y="-1080"/>
            <a:ext cx="24383159" cy="13715280"/>
          </a:xfrm>
          <a:prstGeom prst="rect">
            <a:avLst/>
          </a:prstGeom>
          <a:ln w="12600">
            <a:noFill/>
          </a:ln>
        </p:spPr>
      </p:pic>
      <p:sp>
        <p:nvSpPr>
          <p:cNvPr id="339" name="CustomShape 1"/>
          <p:cNvSpPr/>
          <p:nvPr/>
        </p:nvSpPr>
        <p:spPr bwMode="auto">
          <a:xfrm>
            <a:off x="14502600" y="-1080"/>
            <a:ext cx="9869040" cy="13712760"/>
          </a:xfrm>
          <a:prstGeom prst="rect">
            <a:avLst/>
          </a:prstGeom>
          <a:solidFill>
            <a:srgbClr val="B781B7"/>
          </a:solidFill>
          <a:ln w="12600">
            <a:noFill/>
          </a:ln>
        </p:spPr>
        <p:style>
          <a:lnRef idx="0">
            <a:srgbClr val="000000"/>
          </a:lnRef>
          <a:fillRef idx="0">
            <a:srgbClr val="000000"/>
          </a:fillRef>
          <a:effectRef idx="0">
            <a:srgbClr val="000000"/>
          </a:effectRef>
          <a:fontRef idx="minor"/>
        </p:style>
      </p:sp>
      <p:pic>
        <p:nvPicPr>
          <p:cNvPr id="340" name="pasted-image.pdf"/>
          <p:cNvPicPr/>
          <p:nvPr/>
        </p:nvPicPr>
        <p:blipFill>
          <a:blip r:embed="rId4"/>
          <a:stretch/>
        </p:blipFill>
        <p:spPr bwMode="auto">
          <a:xfrm>
            <a:off x="22011840" y="11995200"/>
            <a:ext cx="1683360" cy="1092600"/>
          </a:xfrm>
          <a:prstGeom prst="rect">
            <a:avLst/>
          </a:prstGeom>
          <a:ln w="12600">
            <a:noFill/>
          </a:ln>
        </p:spPr>
      </p:pic>
      <p:pic>
        <p:nvPicPr>
          <p:cNvPr id="341" name="pasted-image.pdf"/>
          <p:cNvPicPr/>
          <p:nvPr/>
        </p:nvPicPr>
        <p:blipFill>
          <a:blip r:embed="rId5"/>
          <a:stretch/>
        </p:blipFill>
        <p:spPr bwMode="auto">
          <a:xfrm>
            <a:off x="12006720" y="-575280"/>
            <a:ext cx="14860440" cy="14860440"/>
          </a:xfrm>
          <a:prstGeom prst="rect">
            <a:avLst/>
          </a:prstGeom>
          <a:ln w="12600">
            <a:noFill/>
          </a:ln>
        </p:spPr>
      </p:pic>
      <p:sp>
        <p:nvSpPr>
          <p:cNvPr id="342" name="CustomShape 2"/>
          <p:cNvSpPr/>
          <p:nvPr/>
        </p:nvSpPr>
        <p:spPr bwMode="auto">
          <a:xfrm>
            <a:off x="992520" y="1400400"/>
            <a:ext cx="12156480" cy="1269000"/>
          </a:xfrm>
          <a:prstGeom prst="rect">
            <a:avLst/>
          </a:prstGeom>
          <a:noFill/>
          <a:ln w="12600">
            <a:noFill/>
          </a:ln>
        </p:spPr>
        <p:style>
          <a:lnRef idx="0">
            <a:srgbClr val="000000"/>
          </a:lnRef>
          <a:fillRef idx="0">
            <a:srgbClr val="000000"/>
          </a:fillRef>
          <a:effectRef idx="0">
            <a:srgbClr val="000000"/>
          </a:effectRef>
          <a:fontRef idx="minor"/>
        </p:style>
        <p:txBody>
          <a:bodyPr lIns="85680" tIns="85680" rIns="85680" bIns="85680" anchor="t">
            <a:spAutoFit/>
          </a:bodyPr>
          <a:lstStyle/>
          <a:p>
            <a:pPr>
              <a:lnSpc>
                <a:spcPct val="100000"/>
              </a:lnSpc>
              <a:defRPr/>
            </a:pPr>
            <a:r>
              <a:rPr lang="ru-RU" sz="7200" b="1" strike="noStrike" cap="all" spc="-1">
                <a:solidFill>
                  <a:srgbClr val="535353"/>
                </a:solidFill>
                <a:latin typeface="Arial"/>
                <a:ea typeface="DejaVu Sans"/>
              </a:rPr>
              <a:t>Coral</a:t>
            </a:r>
            <a:r>
              <a:rPr lang="en-US" sz="7200" b="1" strike="noStrike" cap="all" spc="-1">
                <a:solidFill>
                  <a:srgbClr val="535353"/>
                </a:solidFill>
                <a:latin typeface="Arial"/>
                <a:ea typeface="DejaVu Sans"/>
              </a:rPr>
              <a:t>-</a:t>
            </a:r>
            <a:r>
              <a:rPr lang="ru-RU" sz="7200" b="1" strike="noStrike" cap="all" spc="-1">
                <a:solidFill>
                  <a:srgbClr val="535353"/>
                </a:solidFill>
                <a:latin typeface="Arial"/>
                <a:ea typeface="DejaVu Sans"/>
              </a:rPr>
              <a:t>Mine</a:t>
            </a:r>
            <a:endParaRPr lang="ru-RU" sz="7200" b="0" strike="noStrike" spc="-1">
              <a:latin typeface="Arial"/>
            </a:endParaRPr>
          </a:p>
        </p:txBody>
      </p:sp>
      <p:sp>
        <p:nvSpPr>
          <p:cNvPr id="343" name="CustomShape 3"/>
          <p:cNvSpPr/>
          <p:nvPr/>
        </p:nvSpPr>
        <p:spPr bwMode="auto">
          <a:xfrm>
            <a:off x="992520" y="3740760"/>
            <a:ext cx="10799280" cy="6536880"/>
          </a:xfrm>
          <a:prstGeom prst="rect">
            <a:avLst/>
          </a:prstGeom>
          <a:noFill/>
          <a:ln w="12600">
            <a:noFill/>
          </a:ln>
        </p:spPr>
        <p:style>
          <a:lnRef idx="0">
            <a:srgbClr val="000000"/>
          </a:lnRef>
          <a:fillRef idx="0">
            <a:srgbClr val="000000"/>
          </a:fillRef>
          <a:effectRef idx="0">
            <a:srgbClr val="000000"/>
          </a:effectRef>
          <a:fontRef idx="minor"/>
        </p:style>
        <p:txBody>
          <a:bodyPr lIns="85680" tIns="85680" rIns="85680" bIns="85680" anchor="t">
            <a:spAutoFit/>
          </a:bodyPr>
          <a:lstStyle/>
          <a:p>
            <a:pPr marL="571680" indent="-571680">
              <a:lnSpc>
                <a:spcPct val="100000"/>
              </a:lnSpc>
              <a:buClr>
                <a:srgbClr val="874D94"/>
              </a:buClr>
              <a:buFont typeface="Arial"/>
              <a:buChar char="•"/>
              <a:defRPr/>
            </a:pPr>
            <a:r>
              <a:rPr lang="ru-RU" sz="3600" b="0" strike="noStrike" spc="-1">
                <a:solidFill>
                  <a:srgbClr val="3F4447"/>
                </a:solidFill>
                <a:latin typeface="Arial"/>
                <a:ea typeface="Arial"/>
              </a:rPr>
              <a:t>Coral</a:t>
            </a:r>
            <a:r>
              <a:rPr lang="en-US" sz="3600" b="0" strike="noStrike" spc="-1">
                <a:solidFill>
                  <a:srgbClr val="3F4447"/>
                </a:solidFill>
                <a:latin typeface="Arial"/>
                <a:ea typeface="Arial"/>
              </a:rPr>
              <a:t>-</a:t>
            </a:r>
            <a:r>
              <a:rPr lang="ru-RU" sz="3600" b="0" strike="noStrike" spc="-1">
                <a:solidFill>
                  <a:srgbClr val="3F4447"/>
                </a:solidFill>
                <a:latin typeface="Arial"/>
                <a:ea typeface="Arial"/>
              </a:rPr>
              <a:t>Mine is a composition made from corals harvested near the Japanese island of Okinawa</a:t>
            </a:r>
            <a:r>
              <a:rPr lang="en-GB" sz="3600" b="0" strike="noStrike" spc="-1">
                <a:solidFill>
                  <a:srgbClr val="3F4447"/>
                </a:solidFill>
                <a:latin typeface="Arial"/>
                <a:ea typeface="Arial"/>
              </a:rPr>
              <a:t>. This island</a:t>
            </a:r>
            <a:r>
              <a:rPr lang="ru-RU" sz="3600" b="0" strike="noStrike" spc="-1">
                <a:solidFill>
                  <a:srgbClr val="3F4447"/>
                </a:solidFill>
                <a:latin typeface="Arial"/>
                <a:ea typeface="Arial"/>
              </a:rPr>
              <a:t> is also called the “Island of the Immortals”</a:t>
            </a:r>
            <a:r>
              <a:rPr lang="en-GB" sz="3600" b="0" strike="noStrike" spc="-1">
                <a:solidFill>
                  <a:srgbClr val="3F4447"/>
                </a:solidFill>
                <a:latin typeface="Arial"/>
                <a:ea typeface="Arial"/>
              </a:rPr>
              <a:t> due to the residents’ longevity</a:t>
            </a:r>
            <a:r>
              <a:rPr lang="en-US" sz="3600" b="0" strike="noStrike" spc="-1">
                <a:solidFill>
                  <a:srgbClr val="3F4447"/>
                </a:solidFill>
                <a:latin typeface="Arial"/>
                <a:ea typeface="Arial"/>
              </a:rPr>
              <a:t>.</a:t>
            </a:r>
            <a:r>
              <a:rPr lang="ru-RU" sz="3600" b="0" strike="noStrike" spc="-1">
                <a:solidFill>
                  <a:srgbClr val="3F4447"/>
                </a:solidFill>
                <a:latin typeface="Arial"/>
                <a:ea typeface="Arial"/>
              </a:rPr>
              <a:t> </a:t>
            </a:r>
            <a:endParaRPr lang="ru-RU" sz="3600" b="0" strike="noStrike" spc="-1">
              <a:latin typeface="Arial"/>
            </a:endParaRPr>
          </a:p>
          <a:p>
            <a:pPr>
              <a:lnSpc>
                <a:spcPct val="100000"/>
              </a:lnSpc>
              <a:defRPr/>
            </a:pPr>
            <a:endParaRPr lang="ru-RU" sz="3600" b="0" strike="noStrike" spc="-1">
              <a:latin typeface="Arial"/>
            </a:endParaRPr>
          </a:p>
          <a:p>
            <a:pPr marL="571680" indent="-571680">
              <a:lnSpc>
                <a:spcPct val="100000"/>
              </a:lnSpc>
              <a:buClr>
                <a:srgbClr val="874D94"/>
              </a:buClr>
              <a:buFont typeface="Arial"/>
              <a:buChar char="•"/>
              <a:defRPr/>
            </a:pPr>
            <a:r>
              <a:rPr lang="en-GB" sz="3600" b="0" strike="noStrike" spc="-1">
                <a:solidFill>
                  <a:srgbClr val="3F4447"/>
                </a:solidFill>
                <a:latin typeface="Arial"/>
                <a:ea typeface="Arial"/>
              </a:rPr>
              <a:t>Coral-Mine</a:t>
            </a:r>
            <a:r>
              <a:rPr lang="ru-RU" sz="3600" b="0" strike="noStrike" spc="-1">
                <a:solidFill>
                  <a:srgbClr val="3F4447"/>
                </a:solidFill>
                <a:latin typeface="Arial"/>
                <a:ea typeface="Arial"/>
              </a:rPr>
              <a:t> is a source of </a:t>
            </a:r>
            <a:r>
              <a:rPr lang="en-US" sz="3600" b="0" strike="noStrike" spc="-1">
                <a:solidFill>
                  <a:srgbClr val="3F4447"/>
                </a:solidFill>
                <a:latin typeface="Arial"/>
                <a:ea typeface="Arial"/>
              </a:rPr>
              <a:t>vitamins and</a:t>
            </a:r>
            <a:r>
              <a:rPr lang="ru-RU" sz="3600" b="0" strike="noStrike" spc="-1">
                <a:solidFill>
                  <a:srgbClr val="3F4447"/>
                </a:solidFill>
                <a:latin typeface="Arial"/>
                <a:ea typeface="Arial"/>
              </a:rPr>
              <a:t> minerals </a:t>
            </a:r>
            <a:endParaRPr lang="ru-RU" sz="3600" b="0" strike="noStrike" spc="-1">
              <a:latin typeface="Arial"/>
            </a:endParaRPr>
          </a:p>
          <a:p>
            <a:pPr marL="571680" indent="-571680">
              <a:lnSpc>
                <a:spcPct val="100000"/>
              </a:lnSpc>
              <a:buClr>
                <a:srgbClr val="874D94"/>
              </a:buClr>
              <a:buFont typeface="Arial"/>
              <a:buChar char="•"/>
              <a:defRPr/>
            </a:pPr>
            <a:r>
              <a:rPr lang="ru-RU" sz="3600" b="0" strike="noStrike" spc="-1">
                <a:solidFill>
                  <a:srgbClr val="3F4447"/>
                </a:solidFill>
                <a:latin typeface="Arial"/>
                <a:ea typeface="Arial"/>
              </a:rPr>
              <a:t>(Ca, Mg, </a:t>
            </a:r>
            <a:r>
              <a:rPr lang="en-US" sz="3600" b="0" strike="noStrike" spc="-1">
                <a:solidFill>
                  <a:srgbClr val="3F4447"/>
                </a:solidFill>
                <a:latin typeface="Arial"/>
                <a:ea typeface="Arial"/>
              </a:rPr>
              <a:t>and Vitamin C</a:t>
            </a:r>
            <a:r>
              <a:rPr lang="ru-RU" sz="3600" b="0" strike="noStrike" spc="-1">
                <a:solidFill>
                  <a:srgbClr val="3F4447"/>
                </a:solidFill>
                <a:latin typeface="Arial"/>
                <a:ea typeface="Arial"/>
              </a:rPr>
              <a:t>)</a:t>
            </a:r>
            <a:endParaRPr lang="ru-RU" sz="3600" b="0" strike="noStrike" spc="-1">
              <a:latin typeface="Arial"/>
            </a:endParaRPr>
          </a:p>
          <a:p>
            <a:pPr>
              <a:lnSpc>
                <a:spcPct val="100000"/>
              </a:lnSpc>
              <a:defRPr/>
            </a:pPr>
            <a:endParaRPr lang="ru-RU" sz="3600" b="0" strike="noStrike" spc="-1">
              <a:latin typeface="Arial"/>
            </a:endParaRPr>
          </a:p>
          <a:p>
            <a:pPr marL="571680" indent="-571680">
              <a:lnSpc>
                <a:spcPct val="100000"/>
              </a:lnSpc>
              <a:spcBef>
                <a:spcPts val="2599"/>
              </a:spcBef>
              <a:buClr>
                <a:srgbClr val="874D94"/>
              </a:buClr>
              <a:buFont typeface="Arial"/>
              <a:buChar char="•"/>
              <a:defRPr/>
            </a:pPr>
            <a:r>
              <a:rPr lang="en-GB" sz="3600" b="0" strike="noStrike" spc="-1">
                <a:solidFill>
                  <a:srgbClr val="3F4447"/>
                </a:solidFill>
                <a:latin typeface="Arial"/>
                <a:ea typeface="Arial"/>
              </a:rPr>
              <a:t>Coral-Mine helps r</a:t>
            </a:r>
            <a:r>
              <a:rPr lang="ru-RU" sz="3600" b="0" strike="noStrike" spc="-1">
                <a:solidFill>
                  <a:srgbClr val="3F4447"/>
                </a:solidFill>
                <a:latin typeface="Arial"/>
                <a:ea typeface="Arial"/>
              </a:rPr>
              <a:t>egulate the </a:t>
            </a:r>
            <a:r>
              <a:rPr lang="en-US" sz="3600" b="0" strike="noStrike" spc="-1">
                <a:solidFill>
                  <a:srgbClr val="3F4447"/>
                </a:solidFill>
                <a:latin typeface="Arial"/>
                <a:ea typeface="Arial"/>
              </a:rPr>
              <a:t>body’s </a:t>
            </a:r>
            <a:r>
              <a:rPr lang="ru-RU" sz="3600" b="0" strike="noStrike" spc="-1">
                <a:solidFill>
                  <a:srgbClr val="3F4447"/>
                </a:solidFill>
                <a:latin typeface="Arial"/>
                <a:ea typeface="Arial"/>
              </a:rPr>
              <a:t>mineral balance, </a:t>
            </a:r>
            <a:r>
              <a:rPr lang="en-US" sz="3600" b="0" strike="noStrike" spc="-1">
                <a:solidFill>
                  <a:srgbClr val="3F4447"/>
                </a:solidFill>
                <a:latin typeface="Arial"/>
                <a:ea typeface="Arial"/>
              </a:rPr>
              <a:t>supporting</a:t>
            </a:r>
            <a:r>
              <a:rPr lang="ru-RU" sz="3600" b="0" strike="noStrike" spc="-1">
                <a:solidFill>
                  <a:srgbClr val="3F4447"/>
                </a:solidFill>
                <a:latin typeface="Arial"/>
                <a:ea typeface="Arial"/>
              </a:rPr>
              <a:t> the body's defenses and general health.</a:t>
            </a:r>
            <a:r>
              <a:rPr lang="en-US" sz="3600" b="0" strike="noStrike" spc="-1">
                <a:solidFill>
                  <a:srgbClr val="3F4447"/>
                </a:solidFill>
                <a:latin typeface="Arial"/>
                <a:ea typeface="Arial"/>
              </a:rPr>
              <a:t>*</a:t>
            </a:r>
            <a:endParaRPr lang="ru-RU" sz="3600" b="0" strike="noStrike" spc="-1">
              <a:latin typeface="Arial"/>
            </a:endParaRPr>
          </a:p>
        </p:txBody>
      </p:sp>
      <p:pic>
        <p:nvPicPr>
          <p:cNvPr id="345" name="Picture 344"/>
          <p:cNvPicPr/>
          <p:nvPr/>
        </p:nvPicPr>
        <p:blipFill>
          <a:blip r:embed="rId6"/>
          <a:stretch/>
        </p:blipFill>
        <p:spPr bwMode="auto">
          <a:xfrm>
            <a:off x="17144640" y="3060000"/>
            <a:ext cx="5175360" cy="6840000"/>
          </a:xfrm>
          <a:prstGeom prst="rect">
            <a:avLst/>
          </a:prstGeom>
          <a:ln w="0">
            <a:noFill/>
          </a:ln>
        </p:spPr>
      </p:pic>
      <p:sp>
        <p:nvSpPr>
          <p:cNvPr id="10" name="TextBox 8"/>
          <p:cNvSpPr/>
          <p:nvPr/>
        </p:nvSpPr>
        <p:spPr bwMode="auto">
          <a:xfrm>
            <a:off x="495000" y="11235960"/>
            <a:ext cx="14187158" cy="706432"/>
          </a:xfrm>
          <a:prstGeom prst="rect">
            <a:avLst/>
          </a:prstGeom>
          <a:noFill/>
          <a:ln w="0">
            <a:noFill/>
          </a:ln>
        </p:spPr>
        <p:style>
          <a:lnRef idx="0">
            <a:srgbClr val="000000"/>
          </a:lnRef>
          <a:fillRef idx="0">
            <a:srgbClr val="000000"/>
          </a:fillRef>
          <a:effectRef idx="0">
            <a:srgbClr val="000000"/>
          </a:effectRef>
          <a:fontRef idx="minor"/>
        </p:style>
        <p:txBody>
          <a:bodyPr wrap="square" lIns="90000" tIns="45000" rIns="90000" bIns="45000" anchor="t">
            <a:spAutoFit/>
          </a:bodyPr>
          <a:lstStyle/>
          <a:p>
            <a:pPr>
              <a:lnSpc>
                <a:spcPct val="100000"/>
              </a:lnSpc>
              <a:defRPr/>
            </a:pPr>
            <a:r>
              <a:rPr lang="en-US" sz="2000" b="1" strike="noStrike" spc="-1">
                <a:solidFill>
                  <a:schemeClr val="tx1">
                    <a:alpha val="30000"/>
                  </a:schemeClr>
                </a:solidFill>
                <a:latin typeface="Arial"/>
                <a:ea typeface="DejaVu Sans"/>
              </a:rPr>
              <a:t>These statements have not been evaluated by the Food and Drug Administration. This product is not intended to diagnose, treat, cure, or prevent any disease.</a:t>
            </a:r>
            <a:endParaRPr lang="ru-RU" sz="2000" b="0" strike="noStrike" spc="-1">
              <a:solidFill>
                <a:schemeClr val="tx1">
                  <a:alpha val="30000"/>
                </a:schemeClr>
              </a:solidFill>
              <a:latin typeface="Aria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pic>
        <p:nvPicPr>
          <p:cNvPr id="123" name="fon-01.png"/>
          <p:cNvPicPr/>
          <p:nvPr/>
        </p:nvPicPr>
        <p:blipFill>
          <a:blip r:embed="rId3"/>
          <a:stretch/>
        </p:blipFill>
        <p:spPr bwMode="auto">
          <a:xfrm>
            <a:off x="-13320" y="0"/>
            <a:ext cx="24383159" cy="13715280"/>
          </a:xfrm>
          <a:prstGeom prst="rect">
            <a:avLst/>
          </a:prstGeom>
          <a:ln w="12600">
            <a:noFill/>
          </a:ln>
        </p:spPr>
      </p:pic>
      <p:sp>
        <p:nvSpPr>
          <p:cNvPr id="124" name="CustomShape 1"/>
          <p:cNvSpPr/>
          <p:nvPr/>
        </p:nvSpPr>
        <p:spPr bwMode="auto">
          <a:xfrm>
            <a:off x="1939680" y="1086120"/>
            <a:ext cx="21503880" cy="1269000"/>
          </a:xfrm>
          <a:prstGeom prst="rect">
            <a:avLst/>
          </a:prstGeom>
          <a:noFill/>
          <a:ln w="12600">
            <a:noFill/>
          </a:ln>
        </p:spPr>
        <p:style>
          <a:lnRef idx="0">
            <a:srgbClr val="000000"/>
          </a:lnRef>
          <a:fillRef idx="0">
            <a:srgbClr val="000000"/>
          </a:fillRef>
          <a:effectRef idx="0">
            <a:srgbClr val="000000"/>
          </a:effectRef>
          <a:fontRef idx="minor"/>
        </p:style>
        <p:txBody>
          <a:bodyPr lIns="85680" tIns="85680" rIns="85680" bIns="85680" anchor="t">
            <a:spAutoFit/>
          </a:bodyPr>
          <a:lstStyle/>
          <a:p>
            <a:pPr>
              <a:lnSpc>
                <a:spcPct val="100000"/>
              </a:lnSpc>
              <a:defRPr/>
            </a:pPr>
            <a:r>
              <a:rPr lang="ru-RU" sz="7200" b="1" strike="noStrike" cap="all" spc="-1">
                <a:solidFill>
                  <a:srgbClr val="535353"/>
                </a:solidFill>
                <a:latin typeface="Arial"/>
                <a:ea typeface="DejaVu Sans"/>
              </a:rPr>
              <a:t>How </a:t>
            </a:r>
            <a:r>
              <a:rPr lang="en-US" sz="7200" b="1" strike="noStrike" cap="all" spc="-1">
                <a:solidFill>
                  <a:srgbClr val="535353"/>
                </a:solidFill>
                <a:latin typeface="Arial"/>
                <a:ea typeface="DejaVu Sans"/>
              </a:rPr>
              <a:t>EFFECTIVE IS YOUR IMMUNE SYSTEM</a:t>
            </a:r>
            <a:r>
              <a:rPr lang="ru-RU" sz="7200" b="1" strike="noStrike" cap="all" spc="-1">
                <a:solidFill>
                  <a:srgbClr val="535353"/>
                </a:solidFill>
                <a:latin typeface="Arial"/>
                <a:ea typeface="DejaVu Sans"/>
              </a:rPr>
              <a:t>?</a:t>
            </a:r>
            <a:endParaRPr lang="ru-RU" sz="7200" b="0" strike="noStrike" spc="-1">
              <a:latin typeface="Arial"/>
            </a:endParaRPr>
          </a:p>
        </p:txBody>
      </p:sp>
      <p:sp>
        <p:nvSpPr>
          <p:cNvPr id="125" name="CustomShape 2"/>
          <p:cNvSpPr/>
          <p:nvPr/>
        </p:nvSpPr>
        <p:spPr bwMode="auto">
          <a:xfrm>
            <a:off x="2007000" y="3912840"/>
            <a:ext cx="12427920" cy="1451880"/>
          </a:xfrm>
          <a:prstGeom prst="rect">
            <a:avLst/>
          </a:prstGeom>
          <a:noFill/>
          <a:ln w="12600">
            <a:noFill/>
          </a:ln>
        </p:spPr>
        <p:style>
          <a:lnRef idx="0">
            <a:srgbClr val="000000"/>
          </a:lnRef>
          <a:fillRef idx="0">
            <a:srgbClr val="000000"/>
          </a:fillRef>
          <a:effectRef idx="0">
            <a:srgbClr val="000000"/>
          </a:effectRef>
          <a:fontRef idx="minor"/>
        </p:style>
        <p:txBody>
          <a:bodyPr lIns="85680" tIns="85680" rIns="85680" bIns="85680" anchor="t">
            <a:spAutoFit/>
          </a:bodyPr>
          <a:lstStyle/>
          <a:p>
            <a:pPr>
              <a:lnSpc>
                <a:spcPct val="100000"/>
              </a:lnSpc>
              <a:defRPr/>
            </a:pPr>
            <a:r>
              <a:rPr lang="en-US" sz="4200" b="1" strike="noStrike" cap="all" spc="-1">
                <a:solidFill>
                  <a:srgbClr val="874D94"/>
                </a:solidFill>
                <a:latin typeface="Arial"/>
                <a:ea typeface="DejaVu Sans"/>
              </a:rPr>
              <a:t>THE Strength of your</a:t>
            </a:r>
            <a:r>
              <a:rPr lang="ru-RU" sz="4200" b="1" strike="noStrike" cap="all" spc="-1">
                <a:solidFill>
                  <a:srgbClr val="874D94"/>
                </a:solidFill>
                <a:latin typeface="Arial"/>
                <a:ea typeface="DejaVu Sans"/>
              </a:rPr>
              <a:t> </a:t>
            </a:r>
            <a:r>
              <a:rPr lang="en-US" sz="4200" b="1" strike="noStrike" cap="all" spc="-1">
                <a:solidFill>
                  <a:srgbClr val="874D94"/>
                </a:solidFill>
                <a:latin typeface="Arial"/>
                <a:ea typeface="DejaVu Sans"/>
              </a:rPr>
              <a:t>immune function is </a:t>
            </a:r>
            <a:r>
              <a:rPr lang="ru-RU" sz="4200" b="1" strike="noStrike" cap="all" spc="-1">
                <a:solidFill>
                  <a:srgbClr val="874D94"/>
                </a:solidFill>
                <a:latin typeface="Arial"/>
                <a:ea typeface="DejaVu Sans"/>
              </a:rPr>
              <a:t>a </a:t>
            </a:r>
            <a:r>
              <a:rPr lang="en-US" sz="4200" b="1" strike="noStrike" cap="all" spc="-1">
                <a:solidFill>
                  <a:srgbClr val="874D94"/>
                </a:solidFill>
                <a:latin typeface="Arial"/>
                <a:ea typeface="DejaVu Sans"/>
              </a:rPr>
              <a:t>DIRECT </a:t>
            </a:r>
            <a:r>
              <a:rPr lang="ru-RU" sz="4200" b="1" strike="noStrike" cap="all" spc="-1">
                <a:solidFill>
                  <a:srgbClr val="874D94"/>
                </a:solidFill>
                <a:latin typeface="Arial"/>
                <a:ea typeface="DejaVu Sans"/>
              </a:rPr>
              <a:t>result of your lifestyle</a:t>
            </a:r>
            <a:endParaRPr lang="ru-RU" sz="4200" b="0" strike="noStrike" spc="-1">
              <a:latin typeface="Arial"/>
            </a:endParaRPr>
          </a:p>
        </p:txBody>
      </p:sp>
      <p:grpSp>
        <p:nvGrpSpPr>
          <p:cNvPr id="126" name="Group 3"/>
          <p:cNvGrpSpPr/>
          <p:nvPr/>
        </p:nvGrpSpPr>
        <p:grpSpPr bwMode="auto">
          <a:xfrm>
            <a:off x="2030759" y="6306480"/>
            <a:ext cx="20295000" cy="2298240"/>
            <a:chOff x="2030759" y="6306480"/>
            <a:chExt cx="20295000" cy="2298240"/>
          </a:xfrm>
        </p:grpSpPr>
        <p:grpSp>
          <p:nvGrpSpPr>
            <p:cNvPr id="127" name="Group 4"/>
            <p:cNvGrpSpPr/>
            <p:nvPr/>
          </p:nvGrpSpPr>
          <p:grpSpPr bwMode="auto">
            <a:xfrm>
              <a:off x="2030759" y="6306480"/>
              <a:ext cx="20295000" cy="2298240"/>
              <a:chOff x="2030759" y="6306480"/>
              <a:chExt cx="20295000" cy="2298240"/>
            </a:xfrm>
          </p:grpSpPr>
          <p:sp>
            <p:nvSpPr>
              <p:cNvPr id="128" name="CustomShape 5"/>
              <p:cNvSpPr/>
              <p:nvPr/>
            </p:nvSpPr>
            <p:spPr bwMode="auto">
              <a:xfrm>
                <a:off x="2030759" y="6490800"/>
                <a:ext cx="10160640" cy="1929240"/>
              </a:xfrm>
              <a:prstGeom prst="rect">
                <a:avLst/>
              </a:prstGeom>
              <a:solidFill>
                <a:srgbClr val="EED9CF"/>
              </a:solidFill>
              <a:ln w="12600">
                <a:noFill/>
              </a:ln>
            </p:spPr>
            <p:style>
              <a:lnRef idx="0">
                <a:srgbClr val="000000"/>
              </a:lnRef>
              <a:fillRef idx="0">
                <a:srgbClr val="000000"/>
              </a:fillRef>
              <a:effectRef idx="0">
                <a:srgbClr val="000000"/>
              </a:effectRef>
              <a:fontRef idx="minor"/>
            </p:style>
          </p:sp>
          <p:sp>
            <p:nvSpPr>
              <p:cNvPr id="129" name="CustomShape 6"/>
              <p:cNvSpPr/>
              <p:nvPr/>
            </p:nvSpPr>
            <p:spPr bwMode="auto">
              <a:xfrm>
                <a:off x="12165120" y="6490800"/>
                <a:ext cx="10160640" cy="1929240"/>
              </a:xfrm>
              <a:prstGeom prst="rect">
                <a:avLst/>
              </a:prstGeom>
              <a:solidFill>
                <a:srgbClr val="874D94"/>
              </a:solidFill>
              <a:ln w="12600">
                <a:noFill/>
              </a:ln>
            </p:spPr>
            <p:style>
              <a:lnRef idx="0">
                <a:srgbClr val="000000"/>
              </a:lnRef>
              <a:fillRef idx="0">
                <a:srgbClr val="000000"/>
              </a:fillRef>
              <a:effectRef idx="0">
                <a:srgbClr val="000000"/>
              </a:effectRef>
              <a:fontRef idx="minor"/>
            </p:style>
          </p:sp>
          <p:sp>
            <p:nvSpPr>
              <p:cNvPr id="130" name="Line 7"/>
              <p:cNvSpPr/>
              <p:nvPr/>
            </p:nvSpPr>
            <p:spPr bwMode="auto">
              <a:xfrm flipV="1">
                <a:off x="12183120" y="6306480"/>
                <a:ext cx="360" cy="2298240"/>
              </a:xfrm>
              <a:prstGeom prst="line">
                <a:avLst/>
              </a:prstGeom>
              <a:ln w="50760">
                <a:solidFill>
                  <a:srgbClr val="FFFFFF"/>
                </a:solidFill>
                <a:round/>
              </a:ln>
            </p:spPr>
            <p:style>
              <a:lnRef idx="0">
                <a:srgbClr val="000000"/>
              </a:lnRef>
              <a:fillRef idx="0">
                <a:srgbClr val="000000"/>
              </a:fillRef>
              <a:effectRef idx="0">
                <a:srgbClr val="000000"/>
              </a:effectRef>
              <a:fontRef idx="minor"/>
            </p:style>
          </p:sp>
        </p:grpSp>
        <p:sp>
          <p:nvSpPr>
            <p:cNvPr id="131" name="Line 8"/>
            <p:cNvSpPr/>
            <p:nvPr/>
          </p:nvSpPr>
          <p:spPr bwMode="auto">
            <a:xfrm flipV="1">
              <a:off x="11061720" y="6514200"/>
              <a:ext cx="360" cy="1882800"/>
            </a:xfrm>
            <a:prstGeom prst="line">
              <a:avLst/>
            </a:prstGeom>
            <a:ln w="50760">
              <a:solidFill>
                <a:srgbClr val="FFFFFF"/>
              </a:solidFill>
              <a:round/>
            </a:ln>
          </p:spPr>
          <p:style>
            <a:lnRef idx="0">
              <a:srgbClr val="000000"/>
            </a:lnRef>
            <a:fillRef idx="0">
              <a:srgbClr val="000000"/>
            </a:fillRef>
            <a:effectRef idx="0">
              <a:srgbClr val="000000"/>
            </a:effectRef>
            <a:fontRef idx="minor"/>
          </p:style>
        </p:sp>
        <p:sp>
          <p:nvSpPr>
            <p:cNvPr id="132" name="Line 9"/>
            <p:cNvSpPr/>
            <p:nvPr/>
          </p:nvSpPr>
          <p:spPr bwMode="auto">
            <a:xfrm flipV="1">
              <a:off x="9299880" y="6514200"/>
              <a:ext cx="360" cy="1882800"/>
            </a:xfrm>
            <a:prstGeom prst="line">
              <a:avLst/>
            </a:prstGeom>
            <a:ln w="50760">
              <a:solidFill>
                <a:srgbClr val="FFFFFF"/>
              </a:solidFill>
              <a:round/>
            </a:ln>
          </p:spPr>
          <p:style>
            <a:lnRef idx="0">
              <a:srgbClr val="000000"/>
            </a:lnRef>
            <a:fillRef idx="0">
              <a:srgbClr val="000000"/>
            </a:fillRef>
            <a:effectRef idx="0">
              <a:srgbClr val="000000"/>
            </a:effectRef>
            <a:fontRef idx="minor"/>
          </p:style>
        </p:sp>
        <p:sp>
          <p:nvSpPr>
            <p:cNvPr id="133" name="Line 10"/>
            <p:cNvSpPr/>
            <p:nvPr/>
          </p:nvSpPr>
          <p:spPr bwMode="auto">
            <a:xfrm flipV="1">
              <a:off x="6417360" y="6514200"/>
              <a:ext cx="360" cy="1882800"/>
            </a:xfrm>
            <a:prstGeom prst="line">
              <a:avLst/>
            </a:prstGeom>
            <a:ln w="50760">
              <a:solidFill>
                <a:srgbClr val="FFFFFF"/>
              </a:solidFill>
              <a:round/>
            </a:ln>
          </p:spPr>
          <p:style>
            <a:lnRef idx="0">
              <a:srgbClr val="000000"/>
            </a:lnRef>
            <a:fillRef idx="0">
              <a:srgbClr val="000000"/>
            </a:fillRef>
            <a:effectRef idx="0">
              <a:srgbClr val="000000"/>
            </a:effectRef>
            <a:fontRef idx="minor"/>
          </p:style>
        </p:sp>
        <p:grpSp>
          <p:nvGrpSpPr>
            <p:cNvPr id="134" name="Group 11"/>
            <p:cNvGrpSpPr/>
            <p:nvPr/>
          </p:nvGrpSpPr>
          <p:grpSpPr bwMode="auto">
            <a:xfrm>
              <a:off x="13326120" y="6514200"/>
              <a:ext cx="4644720" cy="1882800"/>
              <a:chOff x="13326120" y="6514200"/>
              <a:chExt cx="4644720" cy="1882800"/>
            </a:xfrm>
          </p:grpSpPr>
          <p:sp>
            <p:nvSpPr>
              <p:cNvPr id="135" name="Line 12"/>
              <p:cNvSpPr/>
              <p:nvPr/>
            </p:nvSpPr>
            <p:spPr bwMode="auto">
              <a:xfrm flipV="1">
                <a:off x="13326120" y="6514200"/>
                <a:ext cx="360" cy="1882800"/>
              </a:xfrm>
              <a:prstGeom prst="line">
                <a:avLst/>
              </a:prstGeom>
              <a:ln w="50760">
                <a:solidFill>
                  <a:srgbClr val="FFFFFF"/>
                </a:solidFill>
                <a:round/>
              </a:ln>
            </p:spPr>
            <p:style>
              <a:lnRef idx="0">
                <a:srgbClr val="000000"/>
              </a:lnRef>
              <a:fillRef idx="0">
                <a:srgbClr val="000000"/>
              </a:fillRef>
              <a:effectRef idx="0">
                <a:srgbClr val="000000"/>
              </a:effectRef>
              <a:fontRef idx="minor"/>
            </p:style>
          </p:sp>
          <p:sp>
            <p:nvSpPr>
              <p:cNvPr id="136" name="Line 13"/>
              <p:cNvSpPr/>
              <p:nvPr/>
            </p:nvSpPr>
            <p:spPr bwMode="auto">
              <a:xfrm flipV="1">
                <a:off x="15087960" y="6514200"/>
                <a:ext cx="360" cy="1882800"/>
              </a:xfrm>
              <a:prstGeom prst="line">
                <a:avLst/>
              </a:prstGeom>
              <a:ln w="50760">
                <a:solidFill>
                  <a:srgbClr val="FFFFFF"/>
                </a:solidFill>
                <a:round/>
              </a:ln>
            </p:spPr>
            <p:style>
              <a:lnRef idx="0">
                <a:srgbClr val="000000"/>
              </a:lnRef>
              <a:fillRef idx="0">
                <a:srgbClr val="000000"/>
              </a:fillRef>
              <a:effectRef idx="0">
                <a:srgbClr val="000000"/>
              </a:effectRef>
              <a:fontRef idx="minor"/>
            </p:style>
          </p:sp>
          <p:sp>
            <p:nvSpPr>
              <p:cNvPr id="137" name="Line 14"/>
              <p:cNvSpPr/>
              <p:nvPr/>
            </p:nvSpPr>
            <p:spPr bwMode="auto">
              <a:xfrm flipV="1">
                <a:off x="17970480" y="6514200"/>
                <a:ext cx="360" cy="1882800"/>
              </a:xfrm>
              <a:prstGeom prst="line">
                <a:avLst/>
              </a:prstGeom>
              <a:ln w="50760">
                <a:solidFill>
                  <a:srgbClr val="FFFFFF"/>
                </a:solidFill>
                <a:round/>
              </a:ln>
            </p:spPr>
            <p:style>
              <a:lnRef idx="0">
                <a:srgbClr val="000000"/>
              </a:lnRef>
              <a:fillRef idx="0">
                <a:srgbClr val="000000"/>
              </a:fillRef>
              <a:effectRef idx="0">
                <a:srgbClr val="000000"/>
              </a:effectRef>
              <a:fontRef idx="minor"/>
            </p:style>
          </p:sp>
        </p:grpSp>
      </p:grpSp>
      <p:sp>
        <p:nvSpPr>
          <p:cNvPr id="138" name="CustomShape 15"/>
          <p:cNvSpPr/>
          <p:nvPr/>
        </p:nvSpPr>
        <p:spPr bwMode="auto">
          <a:xfrm>
            <a:off x="2323440" y="8463960"/>
            <a:ext cx="8751240" cy="4652280"/>
          </a:xfrm>
          <a:prstGeom prst="rect">
            <a:avLst/>
          </a:prstGeom>
          <a:noFill/>
          <a:ln w="12600">
            <a:noFill/>
          </a:ln>
        </p:spPr>
        <p:style>
          <a:lnRef idx="0">
            <a:srgbClr val="000000"/>
          </a:lnRef>
          <a:fillRef idx="0">
            <a:srgbClr val="000000"/>
          </a:fillRef>
          <a:effectRef idx="0">
            <a:srgbClr val="000000"/>
          </a:effectRef>
          <a:fontRef idx="minor"/>
        </p:style>
        <p:txBody>
          <a:bodyPr lIns="85680" tIns="85680" rIns="85680" bIns="85680" anchor="t">
            <a:spAutoFit/>
          </a:bodyPr>
          <a:lstStyle/>
          <a:p>
            <a:pPr>
              <a:lnSpc>
                <a:spcPct val="100000"/>
              </a:lnSpc>
              <a:defRPr/>
            </a:pPr>
            <a:r>
              <a:rPr lang="ru-RU" sz="4200" b="0" strike="noStrike" spc="-1">
                <a:solidFill>
                  <a:srgbClr val="3E3E3E"/>
                </a:solidFill>
                <a:latin typeface="Arial"/>
                <a:ea typeface="DejaVu Sans"/>
              </a:rPr>
              <a:t>Signs</a:t>
            </a:r>
            <a:r>
              <a:rPr lang="en-US" sz="4200" b="0" strike="noStrike" spc="-1">
                <a:solidFill>
                  <a:srgbClr val="3E3E3E"/>
                </a:solidFill>
                <a:latin typeface="Arial"/>
                <a:ea typeface="DejaVu Sans"/>
              </a:rPr>
              <a:t>:</a:t>
            </a:r>
            <a:endParaRPr lang="ru-RU" sz="4200" b="0" strike="noStrike" spc="-1">
              <a:latin typeface="Arial"/>
            </a:endParaRPr>
          </a:p>
          <a:p>
            <a:pPr>
              <a:lnSpc>
                <a:spcPct val="100000"/>
              </a:lnSpc>
              <a:defRPr/>
            </a:pPr>
            <a:endParaRPr lang="ru-RU" sz="4200" b="0" strike="noStrike" spc="-1">
              <a:latin typeface="Arial"/>
            </a:endParaRPr>
          </a:p>
          <a:p>
            <a:pPr marL="320760" indent="-320040">
              <a:lnSpc>
                <a:spcPct val="100000"/>
              </a:lnSpc>
              <a:buClr>
                <a:srgbClr val="3F4447"/>
              </a:buClr>
              <a:buFont typeface="Symbol"/>
              <a:buChar char=""/>
              <a:defRPr/>
            </a:pPr>
            <a:r>
              <a:rPr lang="en-US" sz="4200" b="0" strike="noStrike" spc="-1">
                <a:solidFill>
                  <a:srgbClr val="3F4447"/>
                </a:solidFill>
                <a:latin typeface="Arial"/>
                <a:ea typeface="DejaVu Sans"/>
              </a:rPr>
              <a:t>You get sick often</a:t>
            </a:r>
            <a:endParaRPr lang="ru-RU" sz="4200" b="0" strike="noStrike" spc="-1">
              <a:latin typeface="Arial"/>
            </a:endParaRPr>
          </a:p>
          <a:p>
            <a:pPr marL="320760" indent="-320040">
              <a:lnSpc>
                <a:spcPct val="100000"/>
              </a:lnSpc>
              <a:buClr>
                <a:srgbClr val="3F4447"/>
              </a:buClr>
              <a:buFont typeface="Symbol"/>
              <a:buChar char=""/>
              <a:defRPr/>
            </a:pPr>
            <a:r>
              <a:rPr lang="en-US" sz="4200" b="0" strike="noStrike" spc="-1">
                <a:solidFill>
                  <a:srgbClr val="3F4447"/>
                </a:solidFill>
                <a:latin typeface="Arial"/>
                <a:ea typeface="DejaVu Sans"/>
              </a:rPr>
              <a:t>Your injuries are slow to heal</a:t>
            </a:r>
            <a:endParaRPr lang="ru-RU" sz="4200" b="0" strike="noStrike" spc="-1">
              <a:latin typeface="Arial"/>
            </a:endParaRPr>
          </a:p>
          <a:p>
            <a:pPr marL="320760" indent="-320040">
              <a:lnSpc>
                <a:spcPct val="100000"/>
              </a:lnSpc>
              <a:buClr>
                <a:srgbClr val="3F4447"/>
              </a:buClr>
              <a:buFont typeface="Symbol"/>
              <a:buChar char=""/>
              <a:defRPr/>
            </a:pPr>
            <a:r>
              <a:rPr lang="en-US" sz="4200" b="0" strike="noStrike" spc="-1">
                <a:solidFill>
                  <a:srgbClr val="3F4447"/>
                </a:solidFill>
                <a:latin typeface="Arial"/>
                <a:ea typeface="DejaVu Sans"/>
              </a:rPr>
              <a:t>Your stress level is high</a:t>
            </a:r>
            <a:endParaRPr lang="ru-RU" sz="4200" b="0" strike="noStrike" spc="-1">
              <a:latin typeface="Arial"/>
            </a:endParaRPr>
          </a:p>
          <a:p>
            <a:pPr>
              <a:lnSpc>
                <a:spcPct val="100000"/>
              </a:lnSpc>
              <a:defRPr/>
            </a:pPr>
            <a:endParaRPr lang="ru-RU" sz="4200" b="0" strike="noStrike" spc="-1">
              <a:latin typeface="Arial"/>
            </a:endParaRPr>
          </a:p>
          <a:p>
            <a:pPr marL="720">
              <a:lnSpc>
                <a:spcPct val="100000"/>
              </a:lnSpc>
              <a:defRPr/>
            </a:pPr>
            <a:endParaRPr lang="ru-RU" sz="4200" b="0" strike="noStrike" spc="-1">
              <a:latin typeface="Arial"/>
            </a:endParaRPr>
          </a:p>
        </p:txBody>
      </p:sp>
      <p:sp>
        <p:nvSpPr>
          <p:cNvPr id="139" name="CustomShape 16"/>
          <p:cNvSpPr/>
          <p:nvPr/>
        </p:nvSpPr>
        <p:spPr bwMode="auto">
          <a:xfrm>
            <a:off x="13437720" y="8394480"/>
            <a:ext cx="8906400" cy="4652280"/>
          </a:xfrm>
          <a:prstGeom prst="rect">
            <a:avLst/>
          </a:prstGeom>
          <a:noFill/>
          <a:ln w="12600">
            <a:noFill/>
          </a:ln>
        </p:spPr>
        <p:style>
          <a:lnRef idx="0">
            <a:srgbClr val="000000"/>
          </a:lnRef>
          <a:fillRef idx="0">
            <a:srgbClr val="000000"/>
          </a:fillRef>
          <a:effectRef idx="0">
            <a:srgbClr val="000000"/>
          </a:effectRef>
          <a:fontRef idx="minor"/>
        </p:style>
        <p:txBody>
          <a:bodyPr lIns="85680" tIns="85680" rIns="85680" bIns="85680" anchor="t">
            <a:spAutoFit/>
          </a:bodyPr>
          <a:lstStyle/>
          <a:p>
            <a:pPr marL="720">
              <a:lnSpc>
                <a:spcPct val="100000"/>
              </a:lnSpc>
              <a:defRPr/>
            </a:pPr>
            <a:r>
              <a:rPr lang="ru-RU" sz="4200" b="0" strike="noStrike" spc="-1">
                <a:solidFill>
                  <a:srgbClr val="3F4447"/>
                </a:solidFill>
                <a:latin typeface="Arial"/>
                <a:ea typeface="DejaVu Sans"/>
              </a:rPr>
              <a:t>Signs</a:t>
            </a:r>
            <a:r>
              <a:rPr lang="en-US" sz="4200" b="0" strike="noStrike" spc="-1">
                <a:solidFill>
                  <a:srgbClr val="3F4447"/>
                </a:solidFill>
                <a:latin typeface="Arial"/>
                <a:ea typeface="DejaVu Sans"/>
              </a:rPr>
              <a:t>:</a:t>
            </a:r>
            <a:endParaRPr lang="ru-RU" sz="4200" b="0" strike="noStrike" spc="-1">
              <a:latin typeface="Arial"/>
            </a:endParaRPr>
          </a:p>
          <a:p>
            <a:pPr marL="720">
              <a:lnSpc>
                <a:spcPct val="100000"/>
              </a:lnSpc>
              <a:defRPr/>
            </a:pPr>
            <a:endParaRPr lang="ru-RU" sz="4200" b="0" strike="noStrike" spc="-1">
              <a:latin typeface="Arial"/>
            </a:endParaRPr>
          </a:p>
          <a:p>
            <a:pPr marL="320760" indent="-320040">
              <a:lnSpc>
                <a:spcPct val="100000"/>
              </a:lnSpc>
              <a:buClr>
                <a:srgbClr val="3F4447"/>
              </a:buClr>
              <a:buFont typeface="Symbol"/>
              <a:buChar char=""/>
              <a:defRPr/>
            </a:pPr>
            <a:r>
              <a:rPr lang="en-US" sz="4200" b="0" strike="noStrike" spc="-1">
                <a:solidFill>
                  <a:srgbClr val="3F4447"/>
                </a:solidFill>
                <a:latin typeface="Arial"/>
                <a:ea typeface="DejaVu Sans"/>
              </a:rPr>
              <a:t>You recover quickly and rarely get sick</a:t>
            </a:r>
            <a:endParaRPr lang="ru-RU" sz="4200" b="0" strike="noStrike" spc="-1">
              <a:latin typeface="Arial"/>
            </a:endParaRPr>
          </a:p>
          <a:p>
            <a:pPr marL="320760" indent="-320040">
              <a:lnSpc>
                <a:spcPct val="100000"/>
              </a:lnSpc>
              <a:buClr>
                <a:srgbClr val="3F4447"/>
              </a:buClr>
              <a:buFont typeface="Symbol"/>
              <a:buChar char=""/>
              <a:defRPr/>
            </a:pPr>
            <a:r>
              <a:rPr lang="en-US" sz="4200" b="0" strike="noStrike" spc="-1">
                <a:solidFill>
                  <a:srgbClr val="3F4447"/>
                </a:solidFill>
                <a:latin typeface="Arial"/>
                <a:ea typeface="DejaVu Sans"/>
              </a:rPr>
              <a:t>You feel energetic throughout the day.</a:t>
            </a:r>
            <a:endParaRPr lang="ru-RU" sz="4200" b="0" strike="noStrike" spc="-1">
              <a:latin typeface="Arial"/>
            </a:endParaRPr>
          </a:p>
          <a:p>
            <a:pPr marL="720">
              <a:lnSpc>
                <a:spcPct val="100000"/>
              </a:lnSpc>
              <a:defRPr/>
            </a:pPr>
            <a:endParaRPr lang="ru-RU" sz="4200" b="0" strike="noStrike" spc="-1">
              <a:latin typeface="Arial"/>
            </a:endParaRPr>
          </a:p>
        </p:txBody>
      </p:sp>
      <p:sp>
        <p:nvSpPr>
          <p:cNvPr id="140" name="CustomShape 17"/>
          <p:cNvSpPr/>
          <p:nvPr/>
        </p:nvSpPr>
        <p:spPr bwMode="auto">
          <a:xfrm>
            <a:off x="14435280" y="7177320"/>
            <a:ext cx="5848920" cy="715320"/>
          </a:xfrm>
          <a:prstGeom prst="rect">
            <a:avLst/>
          </a:prstGeom>
          <a:solidFill>
            <a:srgbClr val="874D94"/>
          </a:solidFill>
          <a:ln w="12600">
            <a:noFill/>
          </a:ln>
        </p:spPr>
        <p:style>
          <a:lnRef idx="0">
            <a:srgbClr val="000000"/>
          </a:lnRef>
          <a:fillRef idx="0">
            <a:srgbClr val="000000"/>
          </a:fillRef>
          <a:effectRef idx="0">
            <a:srgbClr val="000000"/>
          </a:effectRef>
          <a:fontRef idx="minor"/>
        </p:style>
      </p:sp>
      <p:sp>
        <p:nvSpPr>
          <p:cNvPr id="141" name="CustomShape 18"/>
          <p:cNvSpPr/>
          <p:nvPr/>
        </p:nvSpPr>
        <p:spPr bwMode="auto">
          <a:xfrm>
            <a:off x="14800680" y="6986520"/>
            <a:ext cx="5483520" cy="811800"/>
          </a:xfrm>
          <a:prstGeom prst="rect">
            <a:avLst/>
          </a:prstGeom>
          <a:noFill/>
          <a:ln w="12600">
            <a:noFill/>
          </a:ln>
        </p:spPr>
        <p:style>
          <a:lnRef idx="0">
            <a:srgbClr val="000000"/>
          </a:lnRef>
          <a:fillRef idx="0">
            <a:srgbClr val="000000"/>
          </a:fillRef>
          <a:effectRef idx="0">
            <a:srgbClr val="000000"/>
          </a:effectRef>
          <a:fontRef idx="minor"/>
        </p:style>
        <p:txBody>
          <a:bodyPr lIns="85680" tIns="85680" rIns="85680" bIns="85680" anchor="t">
            <a:spAutoFit/>
          </a:bodyPr>
          <a:lstStyle/>
          <a:p>
            <a:pPr>
              <a:lnSpc>
                <a:spcPct val="100000"/>
              </a:lnSpc>
              <a:defRPr/>
            </a:pPr>
            <a:r>
              <a:rPr lang="ru-RU" sz="4200" b="1" strike="noStrike" spc="-1" baseline="30000">
                <a:solidFill>
                  <a:srgbClr val="FFFFFF"/>
                </a:solidFill>
                <a:latin typeface="Arial"/>
                <a:ea typeface="DejaVu Sans"/>
              </a:rPr>
              <a:t>Strong </a:t>
            </a:r>
            <a:r>
              <a:rPr lang="en-US" sz="4200" b="1" strike="noStrike" spc="-1" baseline="30000">
                <a:solidFill>
                  <a:srgbClr val="FFFFFF"/>
                </a:solidFill>
                <a:latin typeface="Arial"/>
                <a:ea typeface="DejaVu Sans"/>
              </a:rPr>
              <a:t>I</a:t>
            </a:r>
            <a:r>
              <a:rPr lang="ru-RU" sz="4200" b="1" strike="noStrike" spc="-1" baseline="30000">
                <a:solidFill>
                  <a:srgbClr val="FFFFFF"/>
                </a:solidFill>
                <a:latin typeface="Arial"/>
                <a:ea typeface="DejaVu Sans"/>
              </a:rPr>
              <a:t>mmun</a:t>
            </a:r>
            <a:r>
              <a:rPr lang="en-US" sz="4200" b="1" strike="noStrike" spc="-1" baseline="30000">
                <a:solidFill>
                  <a:srgbClr val="FFFFFF"/>
                </a:solidFill>
                <a:latin typeface="Arial"/>
                <a:ea typeface="DejaVu Sans"/>
              </a:rPr>
              <a:t>e System</a:t>
            </a:r>
            <a:endParaRPr lang="ru-RU" sz="4200" b="0" strike="noStrike" spc="-1">
              <a:latin typeface="Arial"/>
            </a:endParaRPr>
          </a:p>
        </p:txBody>
      </p:sp>
      <p:sp>
        <p:nvSpPr>
          <p:cNvPr id="142" name="TextBox 1"/>
          <p:cNvSpPr/>
          <p:nvPr/>
        </p:nvSpPr>
        <p:spPr bwMode="auto">
          <a:xfrm>
            <a:off x="2949120" y="7045920"/>
            <a:ext cx="5609880" cy="1004760"/>
          </a:xfrm>
          <a:prstGeom prst="rect">
            <a:avLst/>
          </a:prstGeom>
          <a:noFill/>
          <a:ln w="0">
            <a:noFill/>
          </a:ln>
        </p:spPr>
        <p:style>
          <a:lnRef idx="0">
            <a:srgbClr val="000000"/>
          </a:lnRef>
          <a:fillRef idx="0">
            <a:srgbClr val="000000"/>
          </a:fillRef>
          <a:effectRef idx="0">
            <a:srgbClr val="000000"/>
          </a:effectRef>
          <a:fontRef idx="minor"/>
        </p:style>
        <p:txBody>
          <a:bodyPr lIns="90000" tIns="45000" rIns="90000" bIns="45000" anchor="t">
            <a:spAutoFit/>
          </a:bodyPr>
          <a:lstStyle/>
          <a:p>
            <a:pPr>
              <a:lnSpc>
                <a:spcPct val="100000"/>
              </a:lnSpc>
              <a:defRPr/>
            </a:pPr>
            <a:r>
              <a:rPr lang="en-US" sz="4200" b="1" strike="noStrike" spc="-1" baseline="30000">
                <a:solidFill>
                  <a:srgbClr val="3F4447"/>
                </a:solidFill>
                <a:latin typeface="Arial"/>
                <a:ea typeface="DejaVu Sans"/>
              </a:rPr>
              <a:t>Weakened</a:t>
            </a:r>
            <a:r>
              <a:rPr lang="en-US" sz="4200" b="1" strike="noStrike" spc="-1">
                <a:solidFill>
                  <a:srgbClr val="3F4447"/>
                </a:solidFill>
                <a:latin typeface="Arial"/>
                <a:ea typeface="DejaVu Sans"/>
              </a:rPr>
              <a:t> </a:t>
            </a:r>
            <a:r>
              <a:rPr lang="en-US" sz="4200" b="1" strike="noStrike" spc="-1" baseline="30000">
                <a:solidFill>
                  <a:srgbClr val="3F4447"/>
                </a:solidFill>
                <a:latin typeface="Arial"/>
                <a:ea typeface="DejaVu Sans"/>
              </a:rPr>
              <a:t>Immune System </a:t>
            </a:r>
            <a:endParaRPr lang="ru-RU" sz="4200" b="0" strike="noStrike" spc="-1">
              <a:latin typeface="Arial"/>
            </a:endParaRPr>
          </a:p>
          <a:p>
            <a:pPr>
              <a:lnSpc>
                <a:spcPct val="100000"/>
              </a:lnSpc>
              <a:defRPr/>
            </a:pPr>
            <a:endParaRPr lang="ru-RU" sz="4200" b="0" strike="noStrike" spc="-1">
              <a:latin typeface="Aria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pic>
        <p:nvPicPr>
          <p:cNvPr id="346" name="fon-01.png"/>
          <p:cNvPicPr/>
          <p:nvPr/>
        </p:nvPicPr>
        <p:blipFill>
          <a:blip r:embed="rId3"/>
          <a:stretch/>
        </p:blipFill>
        <p:spPr bwMode="auto">
          <a:xfrm>
            <a:off x="11520" y="-100080"/>
            <a:ext cx="24383159" cy="13715280"/>
          </a:xfrm>
          <a:prstGeom prst="rect">
            <a:avLst/>
          </a:prstGeom>
          <a:ln w="12600">
            <a:noFill/>
          </a:ln>
        </p:spPr>
      </p:pic>
      <p:sp>
        <p:nvSpPr>
          <p:cNvPr id="347" name="CustomShape 1"/>
          <p:cNvSpPr/>
          <p:nvPr/>
        </p:nvSpPr>
        <p:spPr bwMode="auto">
          <a:xfrm>
            <a:off x="1990440" y="5996160"/>
            <a:ext cx="3540600" cy="3583800"/>
          </a:xfrm>
          <a:prstGeom prst="rect">
            <a:avLst/>
          </a:prstGeom>
          <a:noFill/>
          <a:ln w="12600">
            <a:noFill/>
          </a:ln>
        </p:spPr>
        <p:style>
          <a:lnRef idx="0">
            <a:srgbClr val="000000"/>
          </a:lnRef>
          <a:fillRef idx="0">
            <a:srgbClr val="000000"/>
          </a:fillRef>
          <a:effectRef idx="0">
            <a:srgbClr val="000000"/>
          </a:effectRef>
          <a:fontRef idx="minor"/>
        </p:style>
        <p:txBody>
          <a:bodyPr wrap="none" lIns="85680" tIns="85680" rIns="85680" bIns="85680" anchor="t">
            <a:spAutoFit/>
          </a:bodyPr>
          <a:lstStyle/>
          <a:p>
            <a:pPr>
              <a:lnSpc>
                <a:spcPct val="100000"/>
              </a:lnSpc>
              <a:defRPr/>
            </a:pPr>
            <a:r>
              <a:rPr lang="en-US" sz="3200" b="1" strike="noStrike" spc="-1">
                <a:solidFill>
                  <a:srgbClr val="535353"/>
                </a:solidFill>
                <a:latin typeface="Arial"/>
                <a:ea typeface="DejaVu Sans"/>
              </a:rPr>
              <a:t>VOLUME POINTS</a:t>
            </a:r>
            <a:endParaRPr lang="ru-RU" sz="3200" b="0" strike="noStrike" spc="-1">
              <a:latin typeface="Arial"/>
            </a:endParaRPr>
          </a:p>
          <a:p>
            <a:pPr>
              <a:lnSpc>
                <a:spcPct val="100000"/>
              </a:lnSpc>
              <a:defRPr/>
            </a:pPr>
            <a:endParaRPr lang="ru-RU" sz="3200" b="0" strike="noStrike" spc="-1">
              <a:latin typeface="Arial"/>
            </a:endParaRPr>
          </a:p>
          <a:p>
            <a:pPr>
              <a:lnSpc>
                <a:spcPct val="100000"/>
              </a:lnSpc>
              <a:defRPr/>
            </a:pPr>
            <a:endParaRPr lang="ru-RU" sz="3200" b="0" strike="noStrike" spc="-1">
              <a:latin typeface="Arial"/>
            </a:endParaRPr>
          </a:p>
          <a:p>
            <a:pPr>
              <a:lnSpc>
                <a:spcPct val="100000"/>
              </a:lnSpc>
              <a:defRPr/>
            </a:pPr>
            <a:r>
              <a:rPr lang="en-US" sz="3200" b="1" strike="noStrike" spc="-1">
                <a:solidFill>
                  <a:srgbClr val="535353"/>
                </a:solidFill>
                <a:latin typeface="Arial"/>
                <a:ea typeface="Arial"/>
              </a:rPr>
              <a:t>MEMBER PRICE</a:t>
            </a:r>
            <a:endParaRPr lang="ru-RU" sz="3200" b="0" strike="noStrike" spc="-1">
              <a:latin typeface="Arial"/>
            </a:endParaRPr>
          </a:p>
          <a:p>
            <a:pPr>
              <a:lnSpc>
                <a:spcPct val="100000"/>
              </a:lnSpc>
              <a:defRPr/>
            </a:pPr>
            <a:endParaRPr lang="ru-RU" sz="3200" b="0" strike="noStrike" spc="-1">
              <a:latin typeface="Arial"/>
            </a:endParaRPr>
          </a:p>
          <a:p>
            <a:pPr>
              <a:lnSpc>
                <a:spcPct val="100000"/>
              </a:lnSpc>
              <a:defRPr/>
            </a:pPr>
            <a:endParaRPr lang="ru-RU" sz="3200" b="0" strike="noStrike" spc="-1">
              <a:latin typeface="Arial"/>
            </a:endParaRPr>
          </a:p>
          <a:p>
            <a:pPr>
              <a:lnSpc>
                <a:spcPct val="100000"/>
              </a:lnSpc>
              <a:defRPr/>
            </a:pPr>
            <a:r>
              <a:rPr lang="en-US" sz="3200" b="1" strike="noStrike" spc="-1">
                <a:solidFill>
                  <a:srgbClr val="535353"/>
                </a:solidFill>
                <a:latin typeface="Arial"/>
                <a:ea typeface="DejaVu Sans"/>
              </a:rPr>
              <a:t>RETAIL PRICE</a:t>
            </a:r>
            <a:endParaRPr lang="ru-RU" sz="3200" b="0" strike="noStrike" spc="-1">
              <a:latin typeface="Arial"/>
            </a:endParaRPr>
          </a:p>
        </p:txBody>
      </p:sp>
      <p:sp>
        <p:nvSpPr>
          <p:cNvPr id="348" name="CustomShape 2"/>
          <p:cNvSpPr/>
          <p:nvPr/>
        </p:nvSpPr>
        <p:spPr bwMode="auto">
          <a:xfrm>
            <a:off x="7167240" y="5807880"/>
            <a:ext cx="906840" cy="963720"/>
          </a:xfrm>
          <a:prstGeom prst="rect">
            <a:avLst/>
          </a:prstGeom>
          <a:noFill/>
          <a:ln w="12600">
            <a:noFill/>
          </a:ln>
        </p:spPr>
        <p:style>
          <a:lnRef idx="0">
            <a:srgbClr val="000000"/>
          </a:lnRef>
          <a:fillRef idx="0">
            <a:srgbClr val="000000"/>
          </a:fillRef>
          <a:effectRef idx="0">
            <a:srgbClr val="000000"/>
          </a:effectRef>
          <a:fontRef idx="minor"/>
        </p:style>
        <p:txBody>
          <a:bodyPr wrap="none" lIns="85680" tIns="85680" rIns="85680" bIns="85680" anchor="t">
            <a:spAutoFit/>
          </a:bodyPr>
          <a:lstStyle/>
          <a:p>
            <a:pPr>
              <a:lnSpc>
                <a:spcPct val="100000"/>
              </a:lnSpc>
              <a:defRPr/>
            </a:pPr>
            <a:r>
              <a:rPr lang="ru-RU" sz="5200" b="1" strike="noStrike" spc="-1">
                <a:solidFill>
                  <a:srgbClr val="535353"/>
                </a:solidFill>
                <a:latin typeface="Arial"/>
                <a:ea typeface="Arial"/>
              </a:rPr>
              <a:t>5</a:t>
            </a:r>
            <a:r>
              <a:rPr lang="en-US" sz="5200" b="1" strike="noStrike" spc="-1">
                <a:solidFill>
                  <a:srgbClr val="535353"/>
                </a:solidFill>
                <a:latin typeface="Arial"/>
                <a:ea typeface="Arial"/>
              </a:rPr>
              <a:t>6</a:t>
            </a:r>
            <a:endParaRPr lang="ru-RU" sz="5200" b="0" strike="noStrike" spc="-1">
              <a:latin typeface="Arial"/>
            </a:endParaRPr>
          </a:p>
        </p:txBody>
      </p:sp>
      <p:sp>
        <p:nvSpPr>
          <p:cNvPr id="349" name="CustomShape 3"/>
          <p:cNvSpPr/>
          <p:nvPr/>
        </p:nvSpPr>
        <p:spPr bwMode="auto">
          <a:xfrm>
            <a:off x="7132680" y="8613000"/>
            <a:ext cx="4136040" cy="963720"/>
          </a:xfrm>
          <a:prstGeom prst="rect">
            <a:avLst/>
          </a:prstGeom>
          <a:noFill/>
          <a:ln w="12600">
            <a:noFill/>
          </a:ln>
        </p:spPr>
        <p:style>
          <a:lnRef idx="0">
            <a:srgbClr val="000000"/>
          </a:lnRef>
          <a:fillRef idx="0">
            <a:srgbClr val="000000"/>
          </a:fillRef>
          <a:effectRef idx="0">
            <a:srgbClr val="000000"/>
          </a:effectRef>
          <a:fontRef idx="minor"/>
        </p:style>
        <p:txBody>
          <a:bodyPr wrap="none" lIns="85680" tIns="85680" rIns="85680" bIns="85680" anchor="t">
            <a:spAutoFit/>
          </a:bodyPr>
          <a:lstStyle/>
          <a:p>
            <a:pPr>
              <a:lnSpc>
                <a:spcPct val="100000"/>
              </a:lnSpc>
              <a:defRPr/>
            </a:pPr>
            <a:r>
              <a:rPr lang="en-US" sz="5200" b="1" strike="noStrike" spc="-1">
                <a:solidFill>
                  <a:srgbClr val="535353"/>
                </a:solidFill>
                <a:latin typeface="Arial"/>
                <a:ea typeface="Arial"/>
              </a:rPr>
              <a:t>$</a:t>
            </a:r>
            <a:r>
              <a:rPr lang="ru-RU" sz="5200" b="1" strike="noStrike" spc="-1">
                <a:solidFill>
                  <a:srgbClr val="535353"/>
                </a:solidFill>
                <a:latin typeface="Arial"/>
                <a:ea typeface="Arial"/>
              </a:rPr>
              <a:t>1</a:t>
            </a:r>
            <a:r>
              <a:rPr lang="en-US" sz="5200" b="1" strike="noStrike" spc="-1">
                <a:solidFill>
                  <a:srgbClr val="535353"/>
                </a:solidFill>
                <a:latin typeface="Arial"/>
                <a:ea typeface="Arial"/>
              </a:rPr>
              <a:t>07.05 USD</a:t>
            </a:r>
            <a:endParaRPr lang="ru-RU" sz="5200" b="0" strike="noStrike" spc="-1">
              <a:latin typeface="Arial"/>
            </a:endParaRPr>
          </a:p>
        </p:txBody>
      </p:sp>
      <p:sp>
        <p:nvSpPr>
          <p:cNvPr id="350" name="CustomShape 4"/>
          <p:cNvSpPr/>
          <p:nvPr/>
        </p:nvSpPr>
        <p:spPr bwMode="auto">
          <a:xfrm>
            <a:off x="7112520" y="7200360"/>
            <a:ext cx="3769200" cy="963720"/>
          </a:xfrm>
          <a:prstGeom prst="rect">
            <a:avLst/>
          </a:prstGeom>
          <a:noFill/>
          <a:ln w="12600">
            <a:noFill/>
          </a:ln>
        </p:spPr>
        <p:style>
          <a:lnRef idx="0">
            <a:srgbClr val="000000"/>
          </a:lnRef>
          <a:fillRef idx="0">
            <a:srgbClr val="000000"/>
          </a:fillRef>
          <a:effectRef idx="0">
            <a:srgbClr val="000000"/>
          </a:effectRef>
          <a:fontRef idx="minor"/>
        </p:style>
        <p:txBody>
          <a:bodyPr wrap="none" lIns="85680" tIns="85680" rIns="85680" bIns="85680" anchor="t">
            <a:spAutoFit/>
          </a:bodyPr>
          <a:lstStyle/>
          <a:p>
            <a:pPr>
              <a:lnSpc>
                <a:spcPct val="100000"/>
              </a:lnSpc>
              <a:defRPr/>
            </a:pPr>
            <a:r>
              <a:rPr lang="en-US" sz="5200" b="1" strike="noStrike" spc="-1">
                <a:solidFill>
                  <a:srgbClr val="535353"/>
                </a:solidFill>
                <a:latin typeface="Arial"/>
                <a:ea typeface="Arial"/>
              </a:rPr>
              <a:t>$86.00 USD</a:t>
            </a:r>
            <a:endParaRPr lang="ru-RU" sz="5200" b="0" strike="noStrike" spc="-1">
              <a:latin typeface="Arial"/>
            </a:endParaRPr>
          </a:p>
        </p:txBody>
      </p:sp>
      <p:sp>
        <p:nvSpPr>
          <p:cNvPr id="351" name="CustomShape 5"/>
          <p:cNvSpPr/>
          <p:nvPr/>
        </p:nvSpPr>
        <p:spPr bwMode="auto">
          <a:xfrm>
            <a:off x="7068600" y="5727960"/>
            <a:ext cx="1071000" cy="1071000"/>
          </a:xfrm>
          <a:prstGeom prst="ellipse">
            <a:avLst/>
          </a:prstGeom>
          <a:noFill/>
          <a:ln w="38160">
            <a:solidFill>
              <a:srgbClr val="874D94"/>
            </a:solidFill>
            <a:round/>
          </a:ln>
        </p:spPr>
        <p:style>
          <a:lnRef idx="0">
            <a:srgbClr val="000000"/>
          </a:lnRef>
          <a:fillRef idx="0">
            <a:srgbClr val="000000"/>
          </a:fillRef>
          <a:effectRef idx="0">
            <a:srgbClr val="000000"/>
          </a:effectRef>
          <a:fontRef idx="minor"/>
        </p:style>
      </p:sp>
      <p:sp>
        <p:nvSpPr>
          <p:cNvPr id="352" name="CustomShape 6"/>
          <p:cNvSpPr/>
          <p:nvPr/>
        </p:nvSpPr>
        <p:spPr bwMode="auto">
          <a:xfrm>
            <a:off x="11486160" y="1949759"/>
            <a:ext cx="12908520" cy="9615600"/>
          </a:xfrm>
          <a:prstGeom prst="rect">
            <a:avLst/>
          </a:prstGeom>
          <a:solidFill>
            <a:srgbClr val="522667"/>
          </a:solidFill>
          <a:ln w="12600">
            <a:noFill/>
          </a:ln>
        </p:spPr>
        <p:style>
          <a:lnRef idx="0">
            <a:srgbClr val="000000"/>
          </a:lnRef>
          <a:fillRef idx="0">
            <a:srgbClr val="000000"/>
          </a:fillRef>
          <a:effectRef idx="0">
            <a:srgbClr val="000000"/>
          </a:effectRef>
          <a:fontRef idx="minor"/>
        </p:style>
      </p:sp>
      <p:sp>
        <p:nvSpPr>
          <p:cNvPr id="353" name="CustomShape 7"/>
          <p:cNvSpPr/>
          <p:nvPr/>
        </p:nvSpPr>
        <p:spPr bwMode="auto">
          <a:xfrm>
            <a:off x="1888920" y="3265200"/>
            <a:ext cx="12156480" cy="1268280"/>
          </a:xfrm>
          <a:prstGeom prst="rect">
            <a:avLst/>
          </a:prstGeom>
          <a:noFill/>
          <a:ln w="12600">
            <a:noFill/>
          </a:ln>
        </p:spPr>
        <p:style>
          <a:lnRef idx="0">
            <a:srgbClr val="000000"/>
          </a:lnRef>
          <a:fillRef idx="0">
            <a:srgbClr val="000000"/>
          </a:fillRef>
          <a:effectRef idx="0">
            <a:srgbClr val="000000"/>
          </a:effectRef>
          <a:fontRef idx="minor"/>
        </p:style>
        <p:txBody>
          <a:bodyPr lIns="85680" tIns="85680" rIns="85680" bIns="85680" anchor="t">
            <a:spAutoFit/>
          </a:bodyPr>
          <a:lstStyle/>
          <a:p>
            <a:pPr>
              <a:lnSpc>
                <a:spcPct val="100000"/>
              </a:lnSpc>
              <a:defRPr/>
            </a:pPr>
            <a:r>
              <a:rPr lang="ru-RU" sz="7200" b="1" strike="noStrike" cap="all" spc="-1">
                <a:solidFill>
                  <a:srgbClr val="535353"/>
                </a:solidFill>
                <a:latin typeface="Arial"/>
                <a:ea typeface="Arial"/>
              </a:rPr>
              <a:t>Immunity pack</a:t>
            </a:r>
            <a:endParaRPr lang="ru-RU" sz="7200" b="0" strike="noStrike" spc="-1">
              <a:latin typeface="Arial"/>
            </a:endParaRPr>
          </a:p>
        </p:txBody>
      </p:sp>
      <p:pic>
        <p:nvPicPr>
          <p:cNvPr id="354" name="pasted-image.pdf"/>
          <p:cNvPicPr/>
          <p:nvPr/>
        </p:nvPicPr>
        <p:blipFill>
          <a:blip r:embed="rId4"/>
          <a:stretch/>
        </p:blipFill>
        <p:spPr bwMode="auto">
          <a:xfrm>
            <a:off x="9971640" y="-1211040"/>
            <a:ext cx="15937560" cy="15937560"/>
          </a:xfrm>
          <a:prstGeom prst="rect">
            <a:avLst/>
          </a:prstGeom>
          <a:ln w="12600">
            <a:noFill/>
          </a:ln>
        </p:spPr>
      </p:pic>
      <p:pic>
        <p:nvPicPr>
          <p:cNvPr id="355" name="Picture 11"/>
          <p:cNvPicPr/>
          <p:nvPr/>
        </p:nvPicPr>
        <p:blipFill>
          <a:blip r:embed="rId5"/>
          <a:stretch/>
        </p:blipFill>
        <p:spPr bwMode="auto">
          <a:xfrm>
            <a:off x="13346280" y="1926360"/>
            <a:ext cx="9662400" cy="9662400"/>
          </a:xfrm>
          <a:prstGeom prst="rect">
            <a:avLst/>
          </a:prstGeom>
          <a:ln w="0">
            <a:noFill/>
          </a:ln>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pic>
        <p:nvPicPr>
          <p:cNvPr id="356" name="image84.png"/>
          <p:cNvPicPr/>
          <p:nvPr/>
        </p:nvPicPr>
        <p:blipFill>
          <a:blip r:embed="rId3"/>
          <a:stretch/>
        </p:blipFill>
        <p:spPr bwMode="auto">
          <a:xfrm>
            <a:off x="-27000" y="-15840"/>
            <a:ext cx="24434640" cy="13746960"/>
          </a:xfrm>
          <a:prstGeom prst="rect">
            <a:avLst/>
          </a:prstGeom>
          <a:ln w="12600">
            <a:noFill/>
          </a:ln>
        </p:spPr>
      </p:pic>
      <p:sp>
        <p:nvSpPr>
          <p:cNvPr id="357" name="CustomShape 1"/>
          <p:cNvSpPr/>
          <p:nvPr/>
        </p:nvSpPr>
        <p:spPr bwMode="auto">
          <a:xfrm>
            <a:off x="-15840" y="2491560"/>
            <a:ext cx="24411960" cy="9352800"/>
          </a:xfrm>
          <a:prstGeom prst="rect">
            <a:avLst/>
          </a:prstGeom>
          <a:solidFill>
            <a:srgbClr val="845390"/>
          </a:solidFill>
          <a:ln w="12600">
            <a:noFill/>
          </a:ln>
        </p:spPr>
        <p:style>
          <a:lnRef idx="0">
            <a:srgbClr val="000000"/>
          </a:lnRef>
          <a:fillRef idx="0">
            <a:srgbClr val="000000"/>
          </a:fillRef>
          <a:effectRef idx="0">
            <a:srgbClr val="000000"/>
          </a:effectRef>
          <a:fontRef idx="minor"/>
        </p:style>
      </p:sp>
      <p:pic>
        <p:nvPicPr>
          <p:cNvPr id="358" name="image86.png"/>
          <p:cNvPicPr/>
          <p:nvPr/>
        </p:nvPicPr>
        <p:blipFill>
          <a:blip r:embed="rId4"/>
          <a:stretch/>
        </p:blipFill>
        <p:spPr bwMode="auto">
          <a:xfrm>
            <a:off x="6927840" y="8875800"/>
            <a:ext cx="1351800" cy="1269360"/>
          </a:xfrm>
          <a:prstGeom prst="rect">
            <a:avLst/>
          </a:prstGeom>
          <a:ln w="12600">
            <a:noFill/>
          </a:ln>
        </p:spPr>
      </p:pic>
      <p:pic>
        <p:nvPicPr>
          <p:cNvPr id="359" name="image85.png"/>
          <p:cNvPicPr/>
          <p:nvPr/>
        </p:nvPicPr>
        <p:blipFill>
          <a:blip r:embed="rId5"/>
          <a:stretch/>
        </p:blipFill>
        <p:spPr bwMode="auto">
          <a:xfrm>
            <a:off x="8482320" y="6019920"/>
            <a:ext cx="2144520" cy="2218680"/>
          </a:xfrm>
          <a:prstGeom prst="rect">
            <a:avLst/>
          </a:prstGeom>
          <a:ln w="12600">
            <a:noFill/>
          </a:ln>
        </p:spPr>
      </p:pic>
      <p:pic>
        <p:nvPicPr>
          <p:cNvPr id="360" name="image87.png"/>
          <p:cNvPicPr/>
          <p:nvPr/>
        </p:nvPicPr>
        <p:blipFill>
          <a:blip r:embed="rId6"/>
          <a:stretch/>
        </p:blipFill>
        <p:spPr bwMode="auto">
          <a:xfrm>
            <a:off x="18999000" y="6019920"/>
            <a:ext cx="2141280" cy="2218680"/>
          </a:xfrm>
          <a:prstGeom prst="rect">
            <a:avLst/>
          </a:prstGeom>
          <a:ln w="12600">
            <a:noFill/>
          </a:ln>
        </p:spPr>
      </p:pic>
      <p:pic>
        <p:nvPicPr>
          <p:cNvPr id="361" name="image88.png"/>
          <p:cNvPicPr/>
          <p:nvPr/>
        </p:nvPicPr>
        <p:blipFill>
          <a:blip r:embed="rId7"/>
          <a:stretch/>
        </p:blipFill>
        <p:spPr bwMode="auto">
          <a:xfrm>
            <a:off x="2829600" y="6032880"/>
            <a:ext cx="2244240" cy="2321640"/>
          </a:xfrm>
          <a:prstGeom prst="rect">
            <a:avLst/>
          </a:prstGeom>
          <a:ln w="12600">
            <a:noFill/>
          </a:ln>
        </p:spPr>
      </p:pic>
      <p:pic>
        <p:nvPicPr>
          <p:cNvPr id="362" name="image89.png"/>
          <p:cNvPicPr/>
          <p:nvPr/>
        </p:nvPicPr>
        <p:blipFill>
          <a:blip r:embed="rId8"/>
          <a:stretch/>
        </p:blipFill>
        <p:spPr bwMode="auto">
          <a:xfrm>
            <a:off x="13790160" y="6032880"/>
            <a:ext cx="2192760" cy="2270160"/>
          </a:xfrm>
          <a:prstGeom prst="rect">
            <a:avLst/>
          </a:prstGeom>
          <a:ln w="12600">
            <a:noFill/>
          </a:ln>
        </p:spPr>
      </p:pic>
      <p:sp>
        <p:nvSpPr>
          <p:cNvPr id="363" name="CustomShape 2"/>
          <p:cNvSpPr/>
          <p:nvPr/>
        </p:nvSpPr>
        <p:spPr bwMode="auto">
          <a:xfrm>
            <a:off x="1172880" y="3036600"/>
            <a:ext cx="22037400" cy="1269000"/>
          </a:xfrm>
          <a:prstGeom prst="rect">
            <a:avLst/>
          </a:prstGeom>
          <a:noFill/>
          <a:ln w="12600">
            <a:noFill/>
          </a:ln>
        </p:spPr>
        <p:style>
          <a:lnRef idx="0">
            <a:srgbClr val="000000"/>
          </a:lnRef>
          <a:fillRef idx="0">
            <a:srgbClr val="000000"/>
          </a:fillRef>
          <a:effectRef idx="0">
            <a:srgbClr val="000000"/>
          </a:effectRef>
          <a:fontRef idx="minor"/>
        </p:style>
        <p:txBody>
          <a:bodyPr lIns="85680" tIns="85680" rIns="85680" bIns="85680" anchor="t">
            <a:spAutoFit/>
          </a:bodyPr>
          <a:lstStyle/>
          <a:p>
            <a:pPr algn="ctr">
              <a:lnSpc>
                <a:spcPct val="100000"/>
              </a:lnSpc>
              <a:defRPr/>
            </a:pPr>
            <a:r>
              <a:rPr lang="en-GB" sz="7200" b="1" strike="noStrike" cap="all" spc="-1">
                <a:solidFill>
                  <a:srgbClr val="FFFFFF"/>
                </a:solidFill>
                <a:latin typeface="Arial"/>
                <a:ea typeface="DejaVu Sans"/>
              </a:rPr>
              <a:t>Concept of health</a:t>
            </a:r>
            <a:endParaRPr lang="ru-RU" sz="7200" b="0" strike="noStrike" spc="-1">
              <a:latin typeface="Arial"/>
            </a:endParaRPr>
          </a:p>
        </p:txBody>
      </p:sp>
      <p:sp>
        <p:nvSpPr>
          <p:cNvPr id="364" name="CustomShape 3"/>
          <p:cNvSpPr/>
          <p:nvPr/>
        </p:nvSpPr>
        <p:spPr bwMode="auto">
          <a:xfrm>
            <a:off x="982440" y="8462880"/>
            <a:ext cx="5478480" cy="1817640"/>
          </a:xfrm>
          <a:prstGeom prst="rect">
            <a:avLst/>
          </a:prstGeom>
          <a:noFill/>
          <a:ln w="12600">
            <a:noFill/>
          </a:ln>
        </p:spPr>
        <p:style>
          <a:lnRef idx="0">
            <a:srgbClr val="000000"/>
          </a:lnRef>
          <a:fillRef idx="0">
            <a:srgbClr val="000000"/>
          </a:fillRef>
          <a:effectRef idx="0">
            <a:srgbClr val="000000"/>
          </a:effectRef>
          <a:fontRef idx="minor"/>
        </p:style>
        <p:txBody>
          <a:bodyPr lIns="85680" tIns="85680" rIns="85680" bIns="85680" anchor="t">
            <a:spAutoFit/>
          </a:bodyPr>
          <a:lstStyle/>
          <a:p>
            <a:pPr algn="ctr">
              <a:lnSpc>
                <a:spcPct val="100000"/>
              </a:lnSpc>
              <a:defRPr/>
            </a:pPr>
            <a:r>
              <a:rPr lang="en-GB" sz="3600" b="1" strike="noStrike" spc="-1">
                <a:solidFill>
                  <a:srgbClr val="FFFFFF"/>
                </a:solidFill>
                <a:latin typeface="Arial"/>
                <a:ea typeface="Arial"/>
              </a:rPr>
              <a:t>A holistic approach to overall health improvement.</a:t>
            </a:r>
            <a:endParaRPr lang="ru-RU" sz="3600" b="0" strike="noStrike" spc="-1">
              <a:latin typeface="Arial"/>
            </a:endParaRPr>
          </a:p>
        </p:txBody>
      </p:sp>
      <p:sp>
        <p:nvSpPr>
          <p:cNvPr id="365" name="CustomShape 4"/>
          <p:cNvSpPr/>
          <p:nvPr/>
        </p:nvSpPr>
        <p:spPr bwMode="auto">
          <a:xfrm>
            <a:off x="6515280" y="8519400"/>
            <a:ext cx="6078960" cy="1269000"/>
          </a:xfrm>
          <a:prstGeom prst="rect">
            <a:avLst/>
          </a:prstGeom>
          <a:noFill/>
          <a:ln w="12600">
            <a:noFill/>
          </a:ln>
        </p:spPr>
        <p:style>
          <a:lnRef idx="0">
            <a:srgbClr val="000000"/>
          </a:lnRef>
          <a:fillRef idx="0">
            <a:srgbClr val="000000"/>
          </a:fillRef>
          <a:effectRef idx="0">
            <a:srgbClr val="000000"/>
          </a:effectRef>
          <a:fontRef idx="minor"/>
        </p:style>
        <p:txBody>
          <a:bodyPr lIns="85680" tIns="85680" rIns="85680" bIns="85680" anchor="t">
            <a:spAutoFit/>
          </a:bodyPr>
          <a:lstStyle/>
          <a:p>
            <a:pPr algn="ctr">
              <a:lnSpc>
                <a:spcPct val="100000"/>
              </a:lnSpc>
              <a:defRPr/>
            </a:pPr>
            <a:r>
              <a:rPr lang="en-GB" sz="3600" b="1" strike="noStrike" spc="-1">
                <a:solidFill>
                  <a:srgbClr val="FFFFFF"/>
                </a:solidFill>
                <a:latin typeface="Arial"/>
                <a:ea typeface="DejaVu Sans"/>
              </a:rPr>
              <a:t>A series of easy-to-follow stages</a:t>
            </a:r>
            <a:endParaRPr lang="ru-RU" sz="3600" b="0" strike="noStrike" spc="-1">
              <a:latin typeface="Arial"/>
            </a:endParaRPr>
          </a:p>
        </p:txBody>
      </p:sp>
      <p:sp>
        <p:nvSpPr>
          <p:cNvPr id="366" name="CustomShape 5"/>
          <p:cNvSpPr/>
          <p:nvPr/>
        </p:nvSpPr>
        <p:spPr bwMode="auto">
          <a:xfrm>
            <a:off x="12661920" y="8519400"/>
            <a:ext cx="4449240" cy="1269000"/>
          </a:xfrm>
          <a:prstGeom prst="rect">
            <a:avLst/>
          </a:prstGeom>
          <a:noFill/>
          <a:ln w="12600">
            <a:noFill/>
          </a:ln>
        </p:spPr>
        <p:style>
          <a:lnRef idx="0">
            <a:srgbClr val="000000"/>
          </a:lnRef>
          <a:fillRef idx="0">
            <a:srgbClr val="000000"/>
          </a:fillRef>
          <a:effectRef idx="0">
            <a:srgbClr val="000000"/>
          </a:effectRef>
          <a:fontRef idx="minor"/>
        </p:style>
        <p:txBody>
          <a:bodyPr lIns="85680" tIns="85680" rIns="85680" bIns="85680" anchor="t">
            <a:spAutoFit/>
          </a:bodyPr>
          <a:lstStyle/>
          <a:p>
            <a:pPr algn="ctr">
              <a:lnSpc>
                <a:spcPct val="100000"/>
              </a:lnSpc>
              <a:defRPr/>
            </a:pPr>
            <a:r>
              <a:rPr lang="en-US" sz="3600" b="1" strike="noStrike" spc="-1">
                <a:solidFill>
                  <a:srgbClr val="FFFFFF"/>
                </a:solidFill>
                <a:latin typeface="Arial"/>
                <a:ea typeface="DejaVu Sans"/>
              </a:rPr>
              <a:t>Helps to maintain a healthy</a:t>
            </a:r>
            <a:r>
              <a:rPr lang="ru-RU" sz="3600" b="1" strike="noStrike" spc="-1">
                <a:solidFill>
                  <a:srgbClr val="FFFFFF"/>
                </a:solidFill>
                <a:latin typeface="Arial"/>
                <a:ea typeface="DejaVu Sans"/>
              </a:rPr>
              <a:t> lifestyle</a:t>
            </a:r>
            <a:endParaRPr lang="ru-RU" sz="3600" b="0" strike="noStrike" spc="-1">
              <a:latin typeface="Arial"/>
            </a:endParaRPr>
          </a:p>
        </p:txBody>
      </p:sp>
      <p:sp>
        <p:nvSpPr>
          <p:cNvPr id="367" name="CustomShape 6"/>
          <p:cNvSpPr/>
          <p:nvPr/>
        </p:nvSpPr>
        <p:spPr bwMode="auto">
          <a:xfrm>
            <a:off x="16877880" y="8519400"/>
            <a:ext cx="6078960" cy="1269000"/>
          </a:xfrm>
          <a:prstGeom prst="rect">
            <a:avLst/>
          </a:prstGeom>
          <a:noFill/>
          <a:ln w="12600">
            <a:noFill/>
          </a:ln>
        </p:spPr>
        <p:style>
          <a:lnRef idx="0">
            <a:srgbClr val="000000"/>
          </a:lnRef>
          <a:fillRef idx="0">
            <a:srgbClr val="000000"/>
          </a:fillRef>
          <a:effectRef idx="0">
            <a:srgbClr val="000000"/>
          </a:effectRef>
          <a:fontRef idx="minor"/>
        </p:style>
        <p:txBody>
          <a:bodyPr lIns="85680" tIns="85680" rIns="85680" bIns="85680" anchor="t">
            <a:spAutoFit/>
          </a:bodyPr>
          <a:lstStyle/>
          <a:p>
            <a:pPr algn="ctr">
              <a:lnSpc>
                <a:spcPct val="100000"/>
              </a:lnSpc>
              <a:defRPr/>
            </a:pPr>
            <a:r>
              <a:rPr lang="en-GB" sz="3600" b="1" strike="noStrike" spc="-1">
                <a:solidFill>
                  <a:srgbClr val="FFFFFF"/>
                </a:solidFill>
                <a:latin typeface="Arial"/>
                <a:ea typeface="DejaVu Sans"/>
              </a:rPr>
              <a:t>Works to restore health and prevent illness</a:t>
            </a:r>
            <a:endParaRPr lang="ru-RU" sz="3600" b="0" strike="noStrike" spc="-1">
              <a:latin typeface="Aria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368" name="CustomShape 1"/>
          <p:cNvSpPr/>
          <p:nvPr/>
        </p:nvSpPr>
        <p:spPr bwMode="auto">
          <a:xfrm>
            <a:off x="-63000" y="-36720"/>
            <a:ext cx="24509520" cy="13788720"/>
          </a:xfrm>
          <a:prstGeom prst="rect">
            <a:avLst/>
          </a:prstGeom>
          <a:solidFill>
            <a:srgbClr val="874D94"/>
          </a:solidFill>
          <a:ln w="12600">
            <a:noFill/>
          </a:ln>
        </p:spPr>
        <p:style>
          <a:lnRef idx="0">
            <a:srgbClr val="000000"/>
          </a:lnRef>
          <a:fillRef idx="0">
            <a:srgbClr val="000000"/>
          </a:fillRef>
          <a:effectRef idx="0">
            <a:srgbClr val="000000"/>
          </a:effectRef>
          <a:fontRef idx="minor"/>
        </p:style>
      </p:sp>
      <p:pic>
        <p:nvPicPr>
          <p:cNvPr id="369" name="image2.png"/>
          <p:cNvPicPr/>
          <p:nvPr/>
        </p:nvPicPr>
        <p:blipFill>
          <a:blip r:embed="rId3"/>
          <a:stretch/>
        </p:blipFill>
        <p:spPr bwMode="auto">
          <a:xfrm>
            <a:off x="10287720" y="11348280"/>
            <a:ext cx="3807720" cy="669240"/>
          </a:xfrm>
          <a:prstGeom prst="rect">
            <a:avLst/>
          </a:prstGeom>
          <a:ln w="12600">
            <a:noFill/>
          </a:ln>
        </p:spPr>
      </p:pic>
      <p:sp>
        <p:nvSpPr>
          <p:cNvPr id="370" name="CustomShape 2"/>
          <p:cNvSpPr/>
          <p:nvPr/>
        </p:nvSpPr>
        <p:spPr bwMode="auto">
          <a:xfrm>
            <a:off x="5128200" y="3870720"/>
            <a:ext cx="14127120" cy="4367520"/>
          </a:xfrm>
          <a:prstGeom prst="rect">
            <a:avLst/>
          </a:prstGeom>
          <a:noFill/>
          <a:ln w="12600">
            <a:noFill/>
          </a:ln>
        </p:spPr>
        <p:style>
          <a:lnRef idx="0">
            <a:srgbClr val="000000"/>
          </a:lnRef>
          <a:fillRef idx="0">
            <a:srgbClr val="000000"/>
          </a:fillRef>
          <a:effectRef idx="0">
            <a:srgbClr val="000000"/>
          </a:effectRef>
          <a:fontRef idx="minor"/>
        </p:style>
        <p:txBody>
          <a:bodyPr lIns="85680" tIns="85680" rIns="85680" bIns="85680" anchor="t">
            <a:spAutoFit/>
          </a:bodyPr>
          <a:lstStyle/>
          <a:p>
            <a:pPr algn="ctr">
              <a:lnSpc>
                <a:spcPct val="90000"/>
              </a:lnSpc>
              <a:defRPr/>
            </a:pPr>
            <a:r>
              <a:rPr lang="ru-RU" sz="12000" b="1" strike="noStrike" spc="-1">
                <a:solidFill>
                  <a:srgbClr val="FFFFFF"/>
                </a:solidFill>
                <a:latin typeface="Arial"/>
                <a:ea typeface="Arial"/>
              </a:rPr>
              <a:t>Immunity Pack</a:t>
            </a:r>
            <a:endParaRPr lang="ru-RU" sz="12000" b="0" strike="noStrike" spc="-1">
              <a:latin typeface="Arial"/>
            </a:endParaRPr>
          </a:p>
          <a:p>
            <a:pPr algn="ctr">
              <a:lnSpc>
                <a:spcPct val="90000"/>
              </a:lnSpc>
              <a:defRPr/>
            </a:pPr>
            <a:endParaRPr lang="ru-RU" sz="12000" b="0" strike="noStrike" spc="-1">
              <a:latin typeface="Arial"/>
            </a:endParaRPr>
          </a:p>
          <a:p>
            <a:pPr algn="ctr">
              <a:lnSpc>
                <a:spcPct val="90000"/>
              </a:lnSpc>
              <a:defRPr/>
            </a:pPr>
            <a:r>
              <a:rPr lang="en-US" sz="6600" b="0" strike="noStrike" spc="-1">
                <a:solidFill>
                  <a:srgbClr val="FFFFFF"/>
                </a:solidFill>
                <a:latin typeface="Arial"/>
                <a:ea typeface="DejaVu Sans"/>
              </a:rPr>
              <a:t>Supports your immune system</a:t>
            </a:r>
            <a:endParaRPr lang="ru-RU" sz="6600" b="0" strike="noStrike" spc="-1">
              <a:latin typeface="Aria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pic>
        <p:nvPicPr>
          <p:cNvPr id="143" name="fon-01.png"/>
          <p:cNvPicPr/>
          <p:nvPr/>
        </p:nvPicPr>
        <p:blipFill>
          <a:blip r:embed="rId3"/>
          <a:stretch/>
        </p:blipFill>
        <p:spPr bwMode="auto">
          <a:xfrm>
            <a:off x="0" y="0"/>
            <a:ext cx="24383159" cy="13715280"/>
          </a:xfrm>
          <a:prstGeom prst="rect">
            <a:avLst/>
          </a:prstGeom>
          <a:ln w="12600">
            <a:noFill/>
          </a:ln>
        </p:spPr>
      </p:pic>
      <p:sp>
        <p:nvSpPr>
          <p:cNvPr id="144" name="CustomShape 1"/>
          <p:cNvSpPr/>
          <p:nvPr/>
        </p:nvSpPr>
        <p:spPr bwMode="auto">
          <a:xfrm>
            <a:off x="2475360" y="939600"/>
            <a:ext cx="21503880" cy="1269000"/>
          </a:xfrm>
          <a:prstGeom prst="rect">
            <a:avLst/>
          </a:prstGeom>
          <a:noFill/>
          <a:ln w="12600">
            <a:noFill/>
          </a:ln>
        </p:spPr>
        <p:style>
          <a:lnRef idx="0">
            <a:srgbClr val="000000"/>
          </a:lnRef>
          <a:fillRef idx="0">
            <a:srgbClr val="000000"/>
          </a:fillRef>
          <a:effectRef idx="0">
            <a:srgbClr val="000000"/>
          </a:effectRef>
          <a:fontRef idx="minor"/>
        </p:style>
        <p:txBody>
          <a:bodyPr lIns="85680" tIns="85680" rIns="85680" bIns="85680" anchor="t">
            <a:spAutoFit/>
          </a:bodyPr>
          <a:lstStyle/>
          <a:p>
            <a:pPr>
              <a:lnSpc>
                <a:spcPct val="100000"/>
              </a:lnSpc>
              <a:defRPr/>
            </a:pPr>
            <a:r>
              <a:rPr lang="ru-RU" sz="7200" b="1" strike="noStrike" cap="all" spc="-1">
                <a:solidFill>
                  <a:srgbClr val="535353"/>
                </a:solidFill>
                <a:latin typeface="Arial"/>
                <a:ea typeface="DejaVu Sans"/>
              </a:rPr>
              <a:t>What </a:t>
            </a:r>
            <a:r>
              <a:rPr lang="en-US" sz="7200" b="1" strike="noStrike" cap="all" spc="-1">
                <a:solidFill>
                  <a:srgbClr val="535353"/>
                </a:solidFill>
                <a:latin typeface="Arial"/>
                <a:ea typeface="DejaVu Sans"/>
              </a:rPr>
              <a:t>weakens the immune system?</a:t>
            </a:r>
            <a:endParaRPr lang="ru-RU" sz="7200" b="0" strike="noStrike" spc="-1">
              <a:latin typeface="Arial"/>
            </a:endParaRPr>
          </a:p>
        </p:txBody>
      </p:sp>
      <p:grpSp>
        <p:nvGrpSpPr>
          <p:cNvPr id="145" name="Group 2"/>
          <p:cNvGrpSpPr/>
          <p:nvPr/>
        </p:nvGrpSpPr>
        <p:grpSpPr bwMode="auto">
          <a:xfrm>
            <a:off x="1683000" y="4018320"/>
            <a:ext cx="19658159" cy="7493400"/>
            <a:chOff x="1683000" y="4018320"/>
            <a:chExt cx="19658159" cy="7493400"/>
          </a:xfrm>
        </p:grpSpPr>
        <p:sp>
          <p:nvSpPr>
            <p:cNvPr id="146" name="CustomShape 3"/>
            <p:cNvSpPr/>
            <p:nvPr/>
          </p:nvSpPr>
          <p:spPr bwMode="auto">
            <a:xfrm>
              <a:off x="2298600" y="6284160"/>
              <a:ext cx="3493080" cy="689400"/>
            </a:xfrm>
            <a:prstGeom prst="rect">
              <a:avLst/>
            </a:prstGeom>
            <a:noFill/>
            <a:ln w="12600">
              <a:noFill/>
            </a:ln>
          </p:spPr>
          <p:style>
            <a:lnRef idx="0">
              <a:srgbClr val="000000"/>
            </a:lnRef>
            <a:fillRef idx="0">
              <a:srgbClr val="000000"/>
            </a:fillRef>
            <a:effectRef idx="0">
              <a:srgbClr val="000000"/>
            </a:effectRef>
            <a:fontRef idx="minor"/>
          </p:style>
          <p:txBody>
            <a:bodyPr lIns="85680" tIns="85680" rIns="85680" bIns="85680" anchor="t">
              <a:spAutoFit/>
            </a:bodyPr>
            <a:lstStyle/>
            <a:p>
              <a:pPr algn="ctr">
                <a:lnSpc>
                  <a:spcPct val="100000"/>
                </a:lnSpc>
                <a:defRPr/>
              </a:pPr>
              <a:r>
                <a:rPr lang="ru-RU" sz="3400" b="0" strike="noStrike" cap="all" spc="-1">
                  <a:solidFill>
                    <a:srgbClr val="333F48"/>
                  </a:solidFill>
                  <a:latin typeface="Arial"/>
                  <a:ea typeface="DejaVu Sans"/>
                </a:rPr>
                <a:t>Bad habits</a:t>
              </a:r>
              <a:endParaRPr lang="ru-RU" sz="3400" b="0" strike="noStrike" spc="-1">
                <a:latin typeface="Arial"/>
              </a:endParaRPr>
            </a:p>
          </p:txBody>
        </p:sp>
        <p:pic>
          <p:nvPicPr>
            <p:cNvPr id="147" name="pasted-image.pdf"/>
            <p:cNvPicPr/>
            <p:nvPr/>
          </p:nvPicPr>
          <p:blipFill>
            <a:blip r:embed="rId4"/>
            <a:stretch/>
          </p:blipFill>
          <p:spPr bwMode="auto">
            <a:xfrm>
              <a:off x="3051720" y="4018320"/>
              <a:ext cx="1986840" cy="1973520"/>
            </a:xfrm>
            <a:prstGeom prst="rect">
              <a:avLst/>
            </a:prstGeom>
            <a:ln w="12600">
              <a:noFill/>
            </a:ln>
          </p:spPr>
        </p:pic>
        <p:pic>
          <p:nvPicPr>
            <p:cNvPr id="148" name="pasted-image.pdf"/>
            <p:cNvPicPr/>
            <p:nvPr/>
          </p:nvPicPr>
          <p:blipFill>
            <a:blip r:embed="rId5"/>
            <a:stretch/>
          </p:blipFill>
          <p:spPr bwMode="auto">
            <a:xfrm>
              <a:off x="8300520" y="4141440"/>
              <a:ext cx="1897200" cy="1727640"/>
            </a:xfrm>
            <a:prstGeom prst="rect">
              <a:avLst/>
            </a:prstGeom>
            <a:ln w="12600">
              <a:noFill/>
            </a:ln>
          </p:spPr>
        </p:pic>
        <p:pic>
          <p:nvPicPr>
            <p:cNvPr id="149" name="pasted-image.pdf"/>
            <p:cNvPicPr/>
            <p:nvPr/>
          </p:nvPicPr>
          <p:blipFill>
            <a:blip r:embed="rId6"/>
            <a:stretch/>
          </p:blipFill>
          <p:spPr bwMode="auto">
            <a:xfrm>
              <a:off x="13414680" y="4084200"/>
              <a:ext cx="1726920" cy="1842120"/>
            </a:xfrm>
            <a:prstGeom prst="rect">
              <a:avLst/>
            </a:prstGeom>
            <a:ln w="12600">
              <a:noFill/>
            </a:ln>
          </p:spPr>
        </p:pic>
        <p:pic>
          <p:nvPicPr>
            <p:cNvPr id="150" name="pasted-image.pdf"/>
            <p:cNvPicPr/>
            <p:nvPr/>
          </p:nvPicPr>
          <p:blipFill>
            <a:blip r:embed="rId7"/>
            <a:stretch/>
          </p:blipFill>
          <p:spPr bwMode="auto">
            <a:xfrm>
              <a:off x="17987760" y="4085280"/>
              <a:ext cx="1983240" cy="1839960"/>
            </a:xfrm>
            <a:prstGeom prst="rect">
              <a:avLst/>
            </a:prstGeom>
            <a:ln w="12600">
              <a:noFill/>
            </a:ln>
          </p:spPr>
        </p:pic>
        <p:pic>
          <p:nvPicPr>
            <p:cNvPr id="151" name="pasted-image.pdf"/>
            <p:cNvPicPr/>
            <p:nvPr/>
          </p:nvPicPr>
          <p:blipFill>
            <a:blip r:embed="rId8"/>
            <a:stretch/>
          </p:blipFill>
          <p:spPr bwMode="auto">
            <a:xfrm>
              <a:off x="3284280" y="8494200"/>
              <a:ext cx="1521720" cy="2042280"/>
            </a:xfrm>
            <a:prstGeom prst="rect">
              <a:avLst/>
            </a:prstGeom>
            <a:ln w="12600">
              <a:noFill/>
            </a:ln>
          </p:spPr>
        </p:pic>
        <p:pic>
          <p:nvPicPr>
            <p:cNvPr id="152" name="pasted-image.pdf"/>
            <p:cNvPicPr/>
            <p:nvPr/>
          </p:nvPicPr>
          <p:blipFill>
            <a:blip r:embed="rId9"/>
            <a:stretch/>
          </p:blipFill>
          <p:spPr bwMode="auto">
            <a:xfrm>
              <a:off x="8336160" y="8602560"/>
              <a:ext cx="1826280" cy="1826280"/>
            </a:xfrm>
            <a:prstGeom prst="rect">
              <a:avLst/>
            </a:prstGeom>
            <a:ln w="12600">
              <a:noFill/>
            </a:ln>
          </p:spPr>
        </p:pic>
        <p:pic>
          <p:nvPicPr>
            <p:cNvPr id="153" name="pasted-image.pdf"/>
            <p:cNvPicPr/>
            <p:nvPr/>
          </p:nvPicPr>
          <p:blipFill>
            <a:blip r:embed="rId10"/>
            <a:stretch/>
          </p:blipFill>
          <p:spPr bwMode="auto">
            <a:xfrm>
              <a:off x="13692240" y="8492040"/>
              <a:ext cx="1171440" cy="2046600"/>
            </a:xfrm>
            <a:prstGeom prst="rect">
              <a:avLst/>
            </a:prstGeom>
            <a:ln w="12600">
              <a:noFill/>
            </a:ln>
          </p:spPr>
        </p:pic>
        <p:pic>
          <p:nvPicPr>
            <p:cNvPr id="154" name="pasted-image.pdf"/>
            <p:cNvPicPr/>
            <p:nvPr/>
          </p:nvPicPr>
          <p:blipFill>
            <a:blip r:embed="rId11"/>
            <a:stretch/>
          </p:blipFill>
          <p:spPr bwMode="auto">
            <a:xfrm>
              <a:off x="18094320" y="8571600"/>
              <a:ext cx="1769759" cy="1887840"/>
            </a:xfrm>
            <a:prstGeom prst="rect">
              <a:avLst/>
            </a:prstGeom>
            <a:ln w="12600">
              <a:noFill/>
            </a:ln>
          </p:spPr>
        </p:pic>
        <p:sp>
          <p:nvSpPr>
            <p:cNvPr id="155" name="CustomShape 4"/>
            <p:cNvSpPr/>
            <p:nvPr/>
          </p:nvSpPr>
          <p:spPr bwMode="auto">
            <a:xfrm>
              <a:off x="5990400" y="6284160"/>
              <a:ext cx="6480000" cy="689400"/>
            </a:xfrm>
            <a:prstGeom prst="rect">
              <a:avLst/>
            </a:prstGeom>
            <a:noFill/>
            <a:ln w="12600">
              <a:noFill/>
            </a:ln>
          </p:spPr>
          <p:style>
            <a:lnRef idx="0">
              <a:srgbClr val="000000"/>
            </a:lnRef>
            <a:fillRef idx="0">
              <a:srgbClr val="000000"/>
            </a:fillRef>
            <a:effectRef idx="0">
              <a:srgbClr val="000000"/>
            </a:effectRef>
            <a:fontRef idx="minor"/>
          </p:style>
          <p:txBody>
            <a:bodyPr lIns="85680" tIns="85680" rIns="85680" bIns="85680" anchor="t">
              <a:spAutoFit/>
            </a:bodyPr>
            <a:lstStyle/>
            <a:p>
              <a:pPr algn="ctr">
                <a:lnSpc>
                  <a:spcPct val="100000"/>
                </a:lnSpc>
                <a:defRPr/>
              </a:pPr>
              <a:r>
                <a:rPr lang="ru-RU" sz="3400" b="0" strike="noStrike" cap="all" spc="-1">
                  <a:solidFill>
                    <a:srgbClr val="333F48"/>
                  </a:solidFill>
                  <a:latin typeface="Arial"/>
                  <a:ea typeface="DejaVu Sans"/>
                </a:rPr>
                <a:t>Junk food</a:t>
              </a:r>
              <a:endParaRPr lang="ru-RU" sz="3400" b="0" strike="noStrike" spc="-1">
                <a:latin typeface="Arial"/>
              </a:endParaRPr>
            </a:p>
          </p:txBody>
        </p:sp>
        <p:sp>
          <p:nvSpPr>
            <p:cNvPr id="156" name="CustomShape 5"/>
            <p:cNvSpPr/>
            <p:nvPr/>
          </p:nvSpPr>
          <p:spPr bwMode="auto">
            <a:xfrm>
              <a:off x="12531600" y="6284160"/>
              <a:ext cx="3493080" cy="689400"/>
            </a:xfrm>
            <a:prstGeom prst="rect">
              <a:avLst/>
            </a:prstGeom>
            <a:noFill/>
            <a:ln w="12600">
              <a:noFill/>
            </a:ln>
          </p:spPr>
          <p:style>
            <a:lnRef idx="0">
              <a:srgbClr val="000000"/>
            </a:lnRef>
            <a:fillRef idx="0">
              <a:srgbClr val="000000"/>
            </a:fillRef>
            <a:effectRef idx="0">
              <a:srgbClr val="000000"/>
            </a:effectRef>
            <a:fontRef idx="minor"/>
          </p:style>
          <p:txBody>
            <a:bodyPr lIns="85680" tIns="85680" rIns="85680" bIns="85680" anchor="t">
              <a:spAutoFit/>
            </a:bodyPr>
            <a:lstStyle/>
            <a:p>
              <a:pPr algn="ctr">
                <a:lnSpc>
                  <a:spcPct val="100000"/>
                </a:lnSpc>
                <a:defRPr/>
              </a:pPr>
              <a:r>
                <a:rPr lang="ru-RU" sz="3400" b="0" strike="noStrike" cap="all" spc="-1">
                  <a:solidFill>
                    <a:srgbClr val="333F48"/>
                  </a:solidFill>
                  <a:latin typeface="Arial"/>
                  <a:ea typeface="DejaVu Sans"/>
                </a:rPr>
                <a:t>stress</a:t>
              </a:r>
              <a:endParaRPr lang="ru-RU" sz="3400" b="0" strike="noStrike" spc="-1">
                <a:latin typeface="Arial"/>
              </a:endParaRPr>
            </a:p>
          </p:txBody>
        </p:sp>
        <p:sp>
          <p:nvSpPr>
            <p:cNvPr id="157" name="CustomShape 6"/>
            <p:cNvSpPr/>
            <p:nvPr/>
          </p:nvSpPr>
          <p:spPr bwMode="auto">
            <a:xfrm>
              <a:off x="16616880" y="6284160"/>
              <a:ext cx="4724280" cy="689400"/>
            </a:xfrm>
            <a:prstGeom prst="rect">
              <a:avLst/>
            </a:prstGeom>
            <a:noFill/>
            <a:ln w="12600">
              <a:noFill/>
            </a:ln>
          </p:spPr>
          <p:style>
            <a:lnRef idx="0">
              <a:srgbClr val="000000"/>
            </a:lnRef>
            <a:fillRef idx="0">
              <a:srgbClr val="000000"/>
            </a:fillRef>
            <a:effectRef idx="0">
              <a:srgbClr val="000000"/>
            </a:effectRef>
            <a:fontRef idx="minor"/>
          </p:style>
          <p:txBody>
            <a:bodyPr lIns="85680" tIns="85680" rIns="85680" bIns="85680" anchor="t">
              <a:spAutoFit/>
            </a:bodyPr>
            <a:lstStyle/>
            <a:p>
              <a:pPr algn="ctr">
                <a:lnSpc>
                  <a:spcPct val="100000"/>
                </a:lnSpc>
                <a:defRPr/>
              </a:pPr>
              <a:r>
                <a:rPr lang="en-US" sz="3400" b="0" strike="noStrike" cap="all" spc="-1">
                  <a:solidFill>
                    <a:srgbClr val="333F48"/>
                  </a:solidFill>
                  <a:latin typeface="Arial"/>
                  <a:ea typeface="DejaVu Sans"/>
                </a:rPr>
                <a:t>Poor </a:t>
              </a:r>
              <a:r>
                <a:rPr lang="ru-RU" sz="3400" b="0" strike="noStrike" cap="all" spc="-1">
                  <a:solidFill>
                    <a:srgbClr val="333F48"/>
                  </a:solidFill>
                  <a:latin typeface="Arial"/>
                  <a:ea typeface="DejaVu Sans"/>
                </a:rPr>
                <a:t>Sleep habits</a:t>
              </a:r>
              <a:endParaRPr lang="ru-RU" sz="3400" b="0" strike="noStrike" spc="-1">
                <a:latin typeface="Arial"/>
              </a:endParaRPr>
            </a:p>
          </p:txBody>
        </p:sp>
        <p:sp>
          <p:nvSpPr>
            <p:cNvPr id="158" name="CustomShape 7"/>
            <p:cNvSpPr/>
            <p:nvPr/>
          </p:nvSpPr>
          <p:spPr bwMode="auto">
            <a:xfrm>
              <a:off x="16616880" y="10822320"/>
              <a:ext cx="4724280" cy="689400"/>
            </a:xfrm>
            <a:prstGeom prst="rect">
              <a:avLst/>
            </a:prstGeom>
            <a:noFill/>
            <a:ln w="12600">
              <a:noFill/>
            </a:ln>
          </p:spPr>
          <p:style>
            <a:lnRef idx="0">
              <a:srgbClr val="000000"/>
            </a:lnRef>
            <a:fillRef idx="0">
              <a:srgbClr val="000000"/>
            </a:fillRef>
            <a:effectRef idx="0">
              <a:srgbClr val="000000"/>
            </a:effectRef>
            <a:fontRef idx="minor"/>
          </p:style>
          <p:txBody>
            <a:bodyPr lIns="85680" tIns="85680" rIns="85680" bIns="85680" anchor="t">
              <a:spAutoFit/>
            </a:bodyPr>
            <a:lstStyle/>
            <a:p>
              <a:pPr algn="ctr">
                <a:lnSpc>
                  <a:spcPct val="100000"/>
                </a:lnSpc>
                <a:defRPr/>
              </a:pPr>
              <a:r>
                <a:rPr lang="ru-RU" sz="3400" b="0" strike="noStrike" cap="all" spc="-1">
                  <a:solidFill>
                    <a:srgbClr val="333F48"/>
                  </a:solidFill>
                  <a:latin typeface="Arial"/>
                  <a:ea typeface="DejaVu Sans"/>
                </a:rPr>
                <a:t>allergies</a:t>
              </a:r>
              <a:endParaRPr lang="ru-RU" sz="3400" b="0" strike="noStrike" spc="-1">
                <a:latin typeface="Arial"/>
              </a:endParaRPr>
            </a:p>
          </p:txBody>
        </p:sp>
        <p:sp>
          <p:nvSpPr>
            <p:cNvPr id="159" name="CustomShape 8"/>
            <p:cNvSpPr/>
            <p:nvPr/>
          </p:nvSpPr>
          <p:spPr bwMode="auto">
            <a:xfrm>
              <a:off x="11916000" y="10822320"/>
              <a:ext cx="4724280" cy="689400"/>
            </a:xfrm>
            <a:prstGeom prst="rect">
              <a:avLst/>
            </a:prstGeom>
            <a:noFill/>
            <a:ln w="12600">
              <a:noFill/>
            </a:ln>
          </p:spPr>
          <p:style>
            <a:lnRef idx="0">
              <a:srgbClr val="000000"/>
            </a:lnRef>
            <a:fillRef idx="0">
              <a:srgbClr val="000000"/>
            </a:fillRef>
            <a:effectRef idx="0">
              <a:srgbClr val="000000"/>
            </a:effectRef>
            <a:fontRef idx="minor"/>
          </p:style>
          <p:txBody>
            <a:bodyPr lIns="85680" tIns="85680" rIns="85680" bIns="85680" anchor="t">
              <a:spAutoFit/>
            </a:bodyPr>
            <a:lstStyle/>
            <a:p>
              <a:pPr algn="ctr">
                <a:lnSpc>
                  <a:spcPct val="100000"/>
                </a:lnSpc>
                <a:defRPr/>
              </a:pPr>
              <a:r>
                <a:rPr lang="ru-RU" sz="3400" b="0" strike="noStrike" cap="all" spc="-1">
                  <a:solidFill>
                    <a:srgbClr val="333F48"/>
                  </a:solidFill>
                  <a:latin typeface="Arial"/>
                  <a:ea typeface="DejaVu Sans"/>
                </a:rPr>
                <a:t>disease</a:t>
              </a:r>
              <a:endParaRPr lang="ru-RU" sz="3400" b="0" strike="noStrike" spc="-1">
                <a:latin typeface="Arial"/>
              </a:endParaRPr>
            </a:p>
          </p:txBody>
        </p:sp>
        <p:sp>
          <p:nvSpPr>
            <p:cNvPr id="160" name="CustomShape 9"/>
            <p:cNvSpPr/>
            <p:nvPr/>
          </p:nvSpPr>
          <p:spPr bwMode="auto">
            <a:xfrm>
              <a:off x="6887160" y="10822320"/>
              <a:ext cx="4724280" cy="689400"/>
            </a:xfrm>
            <a:prstGeom prst="rect">
              <a:avLst/>
            </a:prstGeom>
            <a:noFill/>
            <a:ln w="12600">
              <a:noFill/>
            </a:ln>
          </p:spPr>
          <p:style>
            <a:lnRef idx="0">
              <a:srgbClr val="000000"/>
            </a:lnRef>
            <a:fillRef idx="0">
              <a:srgbClr val="000000"/>
            </a:fillRef>
            <a:effectRef idx="0">
              <a:srgbClr val="000000"/>
            </a:effectRef>
            <a:fontRef idx="minor"/>
          </p:style>
          <p:txBody>
            <a:bodyPr lIns="85680" tIns="85680" rIns="85680" bIns="85680" anchor="t">
              <a:spAutoFit/>
            </a:bodyPr>
            <a:lstStyle/>
            <a:p>
              <a:pPr algn="ctr">
                <a:lnSpc>
                  <a:spcPct val="100000"/>
                </a:lnSpc>
                <a:defRPr/>
              </a:pPr>
              <a:r>
                <a:rPr lang="ru-RU" sz="3400" b="0" strike="noStrike" cap="all" spc="-1">
                  <a:solidFill>
                    <a:srgbClr val="333F48"/>
                  </a:solidFill>
                  <a:latin typeface="Arial"/>
                  <a:ea typeface="DejaVu Sans"/>
                </a:rPr>
                <a:t>Damage and injury</a:t>
              </a:r>
              <a:endParaRPr lang="ru-RU" sz="3400" b="0" strike="noStrike" spc="-1">
                <a:latin typeface="Arial"/>
              </a:endParaRPr>
            </a:p>
          </p:txBody>
        </p:sp>
        <p:sp>
          <p:nvSpPr>
            <p:cNvPr id="161" name="CustomShape 10"/>
            <p:cNvSpPr/>
            <p:nvPr/>
          </p:nvSpPr>
          <p:spPr bwMode="auto">
            <a:xfrm>
              <a:off x="1683000" y="10822320"/>
              <a:ext cx="4724280" cy="689400"/>
            </a:xfrm>
            <a:prstGeom prst="rect">
              <a:avLst/>
            </a:prstGeom>
            <a:noFill/>
            <a:ln w="12600">
              <a:noFill/>
            </a:ln>
          </p:spPr>
          <p:style>
            <a:lnRef idx="0">
              <a:srgbClr val="000000"/>
            </a:lnRef>
            <a:fillRef idx="0">
              <a:srgbClr val="000000"/>
            </a:fillRef>
            <a:effectRef idx="0">
              <a:srgbClr val="000000"/>
            </a:effectRef>
            <a:fontRef idx="minor"/>
          </p:style>
          <p:txBody>
            <a:bodyPr lIns="85680" tIns="85680" rIns="85680" bIns="85680" anchor="t">
              <a:spAutoFit/>
            </a:bodyPr>
            <a:lstStyle/>
            <a:p>
              <a:pPr algn="ctr">
                <a:lnSpc>
                  <a:spcPct val="100000"/>
                </a:lnSpc>
                <a:defRPr/>
              </a:pPr>
              <a:r>
                <a:rPr lang="ru-RU" sz="3400" b="0" strike="noStrike" cap="all" spc="-1">
                  <a:solidFill>
                    <a:srgbClr val="333F48"/>
                  </a:solidFill>
                  <a:latin typeface="Arial"/>
                  <a:ea typeface="DejaVu Sans"/>
                </a:rPr>
                <a:t>age</a:t>
              </a:r>
              <a:endParaRPr lang="ru-RU" sz="3400" b="0" strike="noStrike" spc="-1">
                <a:latin typeface="Arial"/>
              </a:endParaRPr>
            </a:p>
          </p:txBody>
        </p:sp>
      </p:gr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pic>
        <p:nvPicPr>
          <p:cNvPr id="162" name="fon-01.png"/>
          <p:cNvPicPr/>
          <p:nvPr/>
        </p:nvPicPr>
        <p:blipFill>
          <a:blip r:embed="rId3"/>
          <a:stretch/>
        </p:blipFill>
        <p:spPr bwMode="auto">
          <a:xfrm>
            <a:off x="0" y="0"/>
            <a:ext cx="24383159" cy="13715280"/>
          </a:xfrm>
          <a:prstGeom prst="rect">
            <a:avLst/>
          </a:prstGeom>
          <a:ln w="12600">
            <a:noFill/>
          </a:ln>
        </p:spPr>
      </p:pic>
      <p:sp>
        <p:nvSpPr>
          <p:cNvPr id="163" name="CustomShape 1"/>
          <p:cNvSpPr/>
          <p:nvPr/>
        </p:nvSpPr>
        <p:spPr bwMode="auto">
          <a:xfrm>
            <a:off x="1939680" y="1086120"/>
            <a:ext cx="11227320" cy="2366280"/>
          </a:xfrm>
          <a:prstGeom prst="rect">
            <a:avLst/>
          </a:prstGeom>
          <a:noFill/>
          <a:ln w="12600">
            <a:noFill/>
          </a:ln>
        </p:spPr>
        <p:style>
          <a:lnRef idx="0">
            <a:srgbClr val="000000"/>
          </a:lnRef>
          <a:fillRef idx="0">
            <a:srgbClr val="000000"/>
          </a:fillRef>
          <a:effectRef idx="0">
            <a:srgbClr val="000000"/>
          </a:effectRef>
          <a:fontRef idx="minor"/>
        </p:style>
        <p:txBody>
          <a:bodyPr lIns="85680" tIns="85680" rIns="85680" bIns="85680" anchor="t">
            <a:spAutoFit/>
          </a:bodyPr>
          <a:lstStyle/>
          <a:p>
            <a:pPr>
              <a:lnSpc>
                <a:spcPct val="100000"/>
              </a:lnSpc>
              <a:defRPr/>
            </a:pPr>
            <a:r>
              <a:rPr lang="en-US" sz="7200" b="1" strike="noStrike" cap="all" spc="-1">
                <a:solidFill>
                  <a:srgbClr val="535353"/>
                </a:solidFill>
                <a:latin typeface="Arial"/>
                <a:ea typeface="DejaVu Sans"/>
              </a:rPr>
              <a:t>Signs of a weakened immune system</a:t>
            </a:r>
            <a:endParaRPr lang="ru-RU" sz="7200" b="0" strike="noStrike" spc="-1">
              <a:latin typeface="Arial"/>
            </a:endParaRPr>
          </a:p>
        </p:txBody>
      </p:sp>
      <p:sp>
        <p:nvSpPr>
          <p:cNvPr id="164" name="CustomShape 2"/>
          <p:cNvSpPr/>
          <p:nvPr/>
        </p:nvSpPr>
        <p:spPr bwMode="auto">
          <a:xfrm>
            <a:off x="2039040" y="4300200"/>
            <a:ext cx="10083600" cy="7852680"/>
          </a:xfrm>
          <a:prstGeom prst="rect">
            <a:avLst/>
          </a:prstGeom>
          <a:noFill/>
          <a:ln w="12600">
            <a:noFill/>
          </a:ln>
        </p:spPr>
        <p:style>
          <a:lnRef idx="0">
            <a:srgbClr val="000000"/>
          </a:lnRef>
          <a:fillRef idx="0">
            <a:srgbClr val="000000"/>
          </a:fillRef>
          <a:effectRef idx="0">
            <a:srgbClr val="000000"/>
          </a:effectRef>
          <a:fontRef idx="minor"/>
        </p:style>
        <p:txBody>
          <a:bodyPr lIns="85680" tIns="85680" rIns="85680" bIns="85680" anchor="t">
            <a:spAutoFit/>
          </a:bodyPr>
          <a:lstStyle/>
          <a:p>
            <a:pPr marL="228600" indent="-227880">
              <a:lnSpc>
                <a:spcPct val="100000"/>
              </a:lnSpc>
              <a:buClr>
                <a:srgbClr val="3F4447"/>
              </a:buClr>
              <a:buFont typeface="Symbol"/>
              <a:buChar char=""/>
              <a:defRPr/>
            </a:pPr>
            <a:r>
              <a:rPr lang="en-US" sz="3600" b="1" strike="noStrike" cap="all" spc="-1">
                <a:solidFill>
                  <a:srgbClr val="3F4447"/>
                </a:solidFill>
                <a:latin typeface="Arial"/>
                <a:ea typeface="DejaVu Sans"/>
              </a:rPr>
              <a:t>Feeling extremely tired</a:t>
            </a:r>
            <a:endParaRPr lang="ru-RU" sz="3600" b="0" strike="noStrike" spc="-1">
              <a:latin typeface="Arial"/>
            </a:endParaRPr>
          </a:p>
          <a:p>
            <a:pPr marL="720">
              <a:lnSpc>
                <a:spcPct val="100000"/>
              </a:lnSpc>
              <a:defRPr/>
            </a:pPr>
            <a:endParaRPr lang="ru-RU" sz="3600" b="0" strike="noStrike" spc="-1">
              <a:latin typeface="Arial"/>
            </a:endParaRPr>
          </a:p>
          <a:p>
            <a:pPr marL="228600" indent="-227880">
              <a:lnSpc>
                <a:spcPct val="100000"/>
              </a:lnSpc>
              <a:buClr>
                <a:srgbClr val="3F4447"/>
              </a:buClr>
              <a:buFont typeface="Symbol"/>
              <a:buChar char=""/>
              <a:defRPr/>
            </a:pPr>
            <a:r>
              <a:rPr lang="ru-RU" sz="3600" b="1" strike="noStrike" cap="all" spc="-1">
                <a:solidFill>
                  <a:srgbClr val="3F4447"/>
                </a:solidFill>
                <a:latin typeface="Arial"/>
                <a:ea typeface="DejaVu Sans"/>
              </a:rPr>
              <a:t>Irritability, </a:t>
            </a:r>
            <a:r>
              <a:rPr lang="en-US" sz="3600" b="1" strike="noStrike" cap="all" spc="-1">
                <a:solidFill>
                  <a:srgbClr val="3F4447"/>
                </a:solidFill>
                <a:latin typeface="Arial"/>
                <a:ea typeface="DejaVu Sans"/>
              </a:rPr>
              <a:t>feelings of </a:t>
            </a:r>
            <a:r>
              <a:rPr lang="ru-RU" sz="3600" b="1" strike="noStrike" cap="all" spc="-1">
                <a:solidFill>
                  <a:srgbClr val="3F4447"/>
                </a:solidFill>
                <a:latin typeface="Arial"/>
                <a:ea typeface="DejaVu Sans"/>
              </a:rPr>
              <a:t>anxiousness</a:t>
            </a:r>
            <a:r>
              <a:rPr lang="en-US" sz="3600" b="1" strike="noStrike" cap="all" spc="-1">
                <a:solidFill>
                  <a:srgbClr val="3F4447"/>
                </a:solidFill>
                <a:latin typeface="Arial"/>
                <a:ea typeface="DejaVu Sans"/>
              </a:rPr>
              <a:t> or despair</a:t>
            </a:r>
            <a:endParaRPr lang="ru-RU" sz="3600" b="0" strike="noStrike" spc="-1">
              <a:latin typeface="Arial"/>
            </a:endParaRPr>
          </a:p>
          <a:p>
            <a:pPr marL="720">
              <a:lnSpc>
                <a:spcPct val="100000"/>
              </a:lnSpc>
              <a:defRPr/>
            </a:pPr>
            <a:endParaRPr lang="ru-RU" sz="3600" b="0" strike="noStrike" spc="-1">
              <a:latin typeface="Arial"/>
            </a:endParaRPr>
          </a:p>
          <a:p>
            <a:pPr marL="228600" indent="-227880">
              <a:lnSpc>
                <a:spcPct val="100000"/>
              </a:lnSpc>
              <a:buClr>
                <a:srgbClr val="3F4447"/>
              </a:buClr>
              <a:buFont typeface="Symbol"/>
              <a:buChar char=""/>
              <a:defRPr/>
            </a:pPr>
            <a:r>
              <a:rPr lang="en-US" sz="3600" b="1" strike="noStrike" cap="all" spc="-1">
                <a:solidFill>
                  <a:srgbClr val="3F4447"/>
                </a:solidFill>
                <a:latin typeface="Arial"/>
                <a:ea typeface="DejaVu Sans"/>
              </a:rPr>
              <a:t>Slow healing wounds</a:t>
            </a:r>
            <a:endParaRPr lang="ru-RU" sz="3600" b="0" strike="noStrike" spc="-1">
              <a:latin typeface="Arial"/>
            </a:endParaRPr>
          </a:p>
          <a:p>
            <a:pPr>
              <a:lnSpc>
                <a:spcPct val="100000"/>
              </a:lnSpc>
              <a:defRPr/>
            </a:pPr>
            <a:endParaRPr lang="ru-RU" sz="3600" b="0" strike="noStrike" spc="-1">
              <a:latin typeface="Arial"/>
            </a:endParaRPr>
          </a:p>
          <a:p>
            <a:pPr marL="228600" indent="-227880">
              <a:lnSpc>
                <a:spcPct val="100000"/>
              </a:lnSpc>
              <a:buClr>
                <a:srgbClr val="3F4447"/>
              </a:buClr>
              <a:buFont typeface="Symbol"/>
              <a:buChar char=""/>
              <a:defRPr/>
            </a:pPr>
            <a:r>
              <a:rPr lang="ru-RU" sz="3600" b="1" strike="noStrike" cap="all" spc="-1">
                <a:solidFill>
                  <a:srgbClr val="3F4447"/>
                </a:solidFill>
                <a:latin typeface="Arial"/>
                <a:ea typeface="DejaVu Sans"/>
              </a:rPr>
              <a:t>Minor illnesses hav</a:t>
            </a:r>
            <a:r>
              <a:rPr lang="en-US" sz="3600" b="1" strike="noStrike" cap="all" spc="-1">
                <a:solidFill>
                  <a:srgbClr val="3F4447"/>
                </a:solidFill>
                <a:latin typeface="Arial"/>
                <a:ea typeface="DejaVu Sans"/>
              </a:rPr>
              <a:t>ING</a:t>
            </a:r>
            <a:r>
              <a:rPr lang="ru-RU" sz="3600" b="1" strike="noStrike" cap="all" spc="-1">
                <a:solidFill>
                  <a:srgbClr val="3F4447"/>
                </a:solidFill>
                <a:latin typeface="Arial"/>
                <a:ea typeface="DejaVu Sans"/>
              </a:rPr>
              <a:t> major effects</a:t>
            </a:r>
            <a:endParaRPr lang="ru-RU" sz="3600" b="0" strike="noStrike" spc="-1">
              <a:latin typeface="Arial"/>
            </a:endParaRPr>
          </a:p>
          <a:p>
            <a:pPr>
              <a:lnSpc>
                <a:spcPct val="100000"/>
              </a:lnSpc>
              <a:defRPr/>
            </a:pPr>
            <a:endParaRPr lang="ru-RU" sz="3600" b="0" strike="noStrike" spc="-1">
              <a:latin typeface="Arial"/>
            </a:endParaRPr>
          </a:p>
          <a:p>
            <a:pPr marL="228600" indent="-227880">
              <a:lnSpc>
                <a:spcPct val="100000"/>
              </a:lnSpc>
              <a:buClr>
                <a:srgbClr val="3F4447"/>
              </a:buClr>
              <a:buFont typeface="Symbol"/>
              <a:buChar char=""/>
              <a:defRPr/>
            </a:pPr>
            <a:r>
              <a:rPr lang="en-US" sz="3600" b="1" strike="noStrike" cap="all" spc="-1">
                <a:solidFill>
                  <a:srgbClr val="3F4447"/>
                </a:solidFill>
                <a:latin typeface="Arial"/>
                <a:ea typeface="DejaVu Sans"/>
              </a:rPr>
              <a:t>getting sick OFTEN</a:t>
            </a:r>
            <a:endParaRPr lang="ru-RU" sz="3600" b="0" strike="noStrike" spc="-1">
              <a:latin typeface="Arial"/>
            </a:endParaRPr>
          </a:p>
          <a:p>
            <a:pPr>
              <a:lnSpc>
                <a:spcPct val="100000"/>
              </a:lnSpc>
              <a:defRPr/>
            </a:pPr>
            <a:endParaRPr lang="ru-RU" sz="3600" b="0" strike="noStrike" spc="-1">
              <a:latin typeface="Arial"/>
            </a:endParaRPr>
          </a:p>
          <a:p>
            <a:pPr marL="228600" indent="-227880">
              <a:lnSpc>
                <a:spcPct val="100000"/>
              </a:lnSpc>
              <a:buClr>
                <a:srgbClr val="3F4447"/>
              </a:buClr>
              <a:buFont typeface="Symbol"/>
              <a:buChar char=""/>
              <a:defRPr/>
            </a:pPr>
            <a:r>
              <a:rPr lang="en-US" sz="3600" b="1" strike="noStrike" cap="all" spc="-1">
                <a:solidFill>
                  <a:srgbClr val="3F4447"/>
                </a:solidFill>
                <a:latin typeface="Arial"/>
                <a:ea typeface="DejaVu Sans"/>
              </a:rPr>
              <a:t>Repeated infections</a:t>
            </a:r>
            <a:endParaRPr lang="ru-RU" sz="3600" b="0" strike="noStrike" spc="-1">
              <a:latin typeface="Arial"/>
            </a:endParaRPr>
          </a:p>
          <a:p>
            <a:pPr>
              <a:lnSpc>
                <a:spcPct val="100000"/>
              </a:lnSpc>
              <a:defRPr/>
            </a:pPr>
            <a:endParaRPr lang="ru-RU" sz="3600" b="0" strike="noStrike" spc="-1">
              <a:latin typeface="Arial"/>
            </a:endParaRPr>
          </a:p>
        </p:txBody>
      </p:sp>
      <p:pic>
        <p:nvPicPr>
          <p:cNvPr id="165" name="pasted-image.pdf"/>
          <p:cNvPicPr/>
          <p:nvPr/>
        </p:nvPicPr>
        <p:blipFill>
          <a:blip r:embed="rId4"/>
          <a:srcRect l="0" t="0" r="0" b="35705"/>
          <a:stretch/>
        </p:blipFill>
        <p:spPr bwMode="auto">
          <a:xfrm>
            <a:off x="15254640" y="933120"/>
            <a:ext cx="6535080" cy="12965040"/>
          </a:xfrm>
          <a:prstGeom prst="rect">
            <a:avLst/>
          </a:prstGeom>
          <a:ln w="12600">
            <a:noFill/>
          </a:ln>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pic>
        <p:nvPicPr>
          <p:cNvPr id="166" name="fon-05.png"/>
          <p:cNvPicPr/>
          <p:nvPr/>
        </p:nvPicPr>
        <p:blipFill>
          <a:blip r:embed="rId3"/>
          <a:stretch/>
        </p:blipFill>
        <p:spPr bwMode="auto">
          <a:xfrm>
            <a:off x="-424080" y="0"/>
            <a:ext cx="24807960" cy="13797000"/>
          </a:xfrm>
          <a:prstGeom prst="rect">
            <a:avLst/>
          </a:prstGeom>
          <a:ln w="12600">
            <a:noFill/>
          </a:ln>
        </p:spPr>
      </p:pic>
      <p:sp>
        <p:nvSpPr>
          <p:cNvPr id="167" name="CustomShape 1"/>
          <p:cNvSpPr/>
          <p:nvPr/>
        </p:nvSpPr>
        <p:spPr bwMode="auto">
          <a:xfrm>
            <a:off x="625320" y="1043280"/>
            <a:ext cx="13962240" cy="1177200"/>
          </a:xfrm>
          <a:prstGeom prst="rect">
            <a:avLst/>
          </a:prstGeom>
          <a:noFill/>
          <a:ln w="12600">
            <a:noFill/>
          </a:ln>
        </p:spPr>
        <p:style>
          <a:lnRef idx="0">
            <a:srgbClr val="000000"/>
          </a:lnRef>
          <a:fillRef idx="0">
            <a:srgbClr val="000000"/>
          </a:fillRef>
          <a:effectRef idx="0">
            <a:srgbClr val="000000"/>
          </a:effectRef>
          <a:fontRef idx="minor"/>
        </p:style>
        <p:txBody>
          <a:bodyPr lIns="85680" tIns="85680" rIns="85680" bIns="85680" anchor="t">
            <a:spAutoFit/>
          </a:bodyPr>
          <a:lstStyle/>
          <a:p>
            <a:pPr>
              <a:lnSpc>
                <a:spcPct val="100000"/>
              </a:lnSpc>
              <a:defRPr/>
            </a:pPr>
            <a:r>
              <a:rPr lang="ru-RU" sz="6600" b="1" strike="noStrike" cap="all" spc="-1">
                <a:solidFill>
                  <a:srgbClr val="FFFFFF"/>
                </a:solidFill>
                <a:latin typeface="Arial"/>
                <a:ea typeface="DejaVu Sans"/>
              </a:rPr>
              <a:t>What is</a:t>
            </a:r>
            <a:r>
              <a:rPr lang="en-US" sz="6600" b="1" strike="noStrike" cap="all" spc="-1">
                <a:solidFill>
                  <a:srgbClr val="FFFFFF"/>
                </a:solidFill>
                <a:latin typeface="Arial"/>
                <a:ea typeface="DejaVu Sans"/>
              </a:rPr>
              <a:t> THE immune system</a:t>
            </a:r>
            <a:r>
              <a:rPr lang="ru-RU" sz="6600" b="1" strike="noStrike" cap="all" spc="-1">
                <a:solidFill>
                  <a:srgbClr val="FFFFFF"/>
                </a:solidFill>
                <a:latin typeface="Arial"/>
                <a:ea typeface="DejaVu Sans"/>
              </a:rPr>
              <a:t>?</a:t>
            </a:r>
            <a:endParaRPr lang="ru-RU" sz="6600" b="0" strike="noStrike" spc="-1">
              <a:latin typeface="Arial"/>
            </a:endParaRPr>
          </a:p>
        </p:txBody>
      </p:sp>
      <p:sp>
        <p:nvSpPr>
          <p:cNvPr id="168" name="CustomShape 2"/>
          <p:cNvSpPr/>
          <p:nvPr/>
        </p:nvSpPr>
        <p:spPr bwMode="auto">
          <a:xfrm>
            <a:off x="14227200" y="1827360"/>
            <a:ext cx="10060200" cy="10060200"/>
          </a:xfrm>
          <a:prstGeom prst="ellipse">
            <a:avLst/>
          </a:prstGeom>
          <a:solidFill>
            <a:srgbClr val="FFFFFF">
              <a:alpha val="11000"/>
            </a:srgbClr>
          </a:solidFill>
          <a:ln w="12600">
            <a:noFill/>
          </a:ln>
        </p:spPr>
        <p:style>
          <a:lnRef idx="0">
            <a:srgbClr val="000000"/>
          </a:lnRef>
          <a:fillRef idx="0">
            <a:srgbClr val="000000"/>
          </a:fillRef>
          <a:effectRef idx="0">
            <a:srgbClr val="000000"/>
          </a:effectRef>
          <a:fontRef idx="minor"/>
        </p:style>
      </p:sp>
      <p:grpSp>
        <p:nvGrpSpPr>
          <p:cNvPr id="169" name="Group 3"/>
          <p:cNvGrpSpPr/>
          <p:nvPr/>
        </p:nvGrpSpPr>
        <p:grpSpPr bwMode="auto">
          <a:xfrm>
            <a:off x="12241440" y="1637640"/>
            <a:ext cx="11456280" cy="10694160"/>
            <a:chOff x="12241440" y="1637640"/>
            <a:chExt cx="11456280" cy="10694160"/>
          </a:xfrm>
        </p:grpSpPr>
        <p:pic>
          <p:nvPicPr>
            <p:cNvPr id="170" name="pasted-image.pdf"/>
            <p:cNvPicPr/>
            <p:nvPr/>
          </p:nvPicPr>
          <p:blipFill>
            <a:blip r:embed="rId4"/>
            <a:stretch/>
          </p:blipFill>
          <p:spPr bwMode="auto">
            <a:xfrm>
              <a:off x="16209360" y="3539160"/>
              <a:ext cx="6106680" cy="6890760"/>
            </a:xfrm>
            <a:prstGeom prst="rect">
              <a:avLst/>
            </a:prstGeom>
            <a:ln w="12600">
              <a:noFill/>
            </a:ln>
          </p:spPr>
        </p:pic>
        <p:pic>
          <p:nvPicPr>
            <p:cNvPr id="171" name="pasted-image.pdf"/>
            <p:cNvPicPr/>
            <p:nvPr/>
          </p:nvPicPr>
          <p:blipFill>
            <a:blip r:embed="rId5"/>
            <a:stretch/>
          </p:blipFill>
          <p:spPr bwMode="auto">
            <a:xfrm>
              <a:off x="12241440" y="1637640"/>
              <a:ext cx="11456280" cy="10694160"/>
            </a:xfrm>
            <a:prstGeom prst="rect">
              <a:avLst/>
            </a:prstGeom>
            <a:ln w="12600">
              <a:noFill/>
            </a:ln>
          </p:spPr>
        </p:pic>
      </p:grpSp>
      <p:sp>
        <p:nvSpPr>
          <p:cNvPr id="172" name="CustomShape 4"/>
          <p:cNvSpPr/>
          <p:nvPr/>
        </p:nvSpPr>
        <p:spPr bwMode="auto">
          <a:xfrm>
            <a:off x="11556720" y="-843120"/>
            <a:ext cx="15401520" cy="15401520"/>
          </a:xfrm>
          <a:prstGeom prst="ellipse">
            <a:avLst/>
          </a:prstGeom>
          <a:solidFill>
            <a:srgbClr val="FFFFFF">
              <a:alpha val="11000"/>
            </a:srgbClr>
          </a:solidFill>
          <a:ln w="12600">
            <a:noFill/>
          </a:ln>
        </p:spPr>
        <p:style>
          <a:lnRef idx="0">
            <a:srgbClr val="000000"/>
          </a:lnRef>
          <a:fillRef idx="0">
            <a:srgbClr val="000000"/>
          </a:fillRef>
          <a:effectRef idx="0">
            <a:srgbClr val="000000"/>
          </a:effectRef>
          <a:fontRef idx="minor"/>
        </p:style>
      </p:sp>
      <p:sp>
        <p:nvSpPr>
          <p:cNvPr id="173" name="CustomShape 5"/>
          <p:cNvSpPr/>
          <p:nvPr/>
        </p:nvSpPr>
        <p:spPr bwMode="auto">
          <a:xfrm>
            <a:off x="16989840" y="5670720"/>
            <a:ext cx="4535280" cy="2182680"/>
          </a:xfrm>
          <a:prstGeom prst="rect">
            <a:avLst/>
          </a:prstGeom>
          <a:noFill/>
          <a:ln w="12600">
            <a:noFill/>
          </a:ln>
        </p:spPr>
        <p:style>
          <a:lnRef idx="0">
            <a:srgbClr val="000000"/>
          </a:lnRef>
          <a:fillRef idx="0">
            <a:srgbClr val="000000"/>
          </a:fillRef>
          <a:effectRef idx="0">
            <a:srgbClr val="000000"/>
          </a:effectRef>
          <a:fontRef idx="minor"/>
        </p:style>
        <p:txBody>
          <a:bodyPr lIns="85680" tIns="85680" rIns="85680" bIns="85680" anchor="t">
            <a:spAutoFit/>
          </a:bodyPr>
          <a:lstStyle/>
          <a:p>
            <a:pPr algn="ctr">
              <a:lnSpc>
                <a:spcPct val="100000"/>
              </a:lnSpc>
              <a:defRPr/>
            </a:pPr>
            <a:r>
              <a:rPr lang="en-US" sz="6600" b="1" strike="noStrike" cap="all" spc="-1">
                <a:solidFill>
                  <a:srgbClr val="29284B"/>
                </a:solidFill>
                <a:latin typeface="Arial"/>
                <a:ea typeface="Arial"/>
              </a:rPr>
              <a:t>IMMUNE SYSTEM</a:t>
            </a:r>
            <a:endParaRPr lang="ru-RU" sz="6600" b="0" strike="noStrike" spc="-1">
              <a:latin typeface="Arial"/>
            </a:endParaRPr>
          </a:p>
        </p:txBody>
      </p:sp>
      <p:sp>
        <p:nvSpPr>
          <p:cNvPr id="174" name="CustomShape 6"/>
          <p:cNvSpPr/>
          <p:nvPr/>
        </p:nvSpPr>
        <p:spPr bwMode="auto">
          <a:xfrm>
            <a:off x="655920" y="3275280"/>
            <a:ext cx="10310760" cy="8401320"/>
          </a:xfrm>
          <a:prstGeom prst="rect">
            <a:avLst/>
          </a:prstGeom>
          <a:noFill/>
          <a:ln w="12600">
            <a:noFill/>
          </a:ln>
        </p:spPr>
        <p:style>
          <a:lnRef idx="0">
            <a:srgbClr val="000000"/>
          </a:lnRef>
          <a:fillRef idx="0">
            <a:srgbClr val="000000"/>
          </a:fillRef>
          <a:effectRef idx="0">
            <a:srgbClr val="000000"/>
          </a:effectRef>
          <a:fontRef idx="minor"/>
        </p:style>
        <p:txBody>
          <a:bodyPr lIns="85680" tIns="85680" rIns="85680" bIns="85680" anchor="t">
            <a:spAutoFit/>
          </a:bodyPr>
          <a:lstStyle/>
          <a:p>
            <a:pPr>
              <a:lnSpc>
                <a:spcPct val="100000"/>
              </a:lnSpc>
              <a:defRPr/>
            </a:pPr>
            <a:r>
              <a:rPr lang="en-US" sz="6000" b="1" strike="noStrike" spc="-1">
                <a:solidFill>
                  <a:srgbClr val="FFFFFF"/>
                </a:solidFill>
                <a:latin typeface="Arial"/>
                <a:ea typeface="Arial"/>
              </a:rPr>
              <a:t>The immune system is our body's defense against infections. </a:t>
            </a:r>
            <a:endParaRPr lang="ru-RU" sz="6000" b="0" strike="noStrike" spc="-1">
              <a:latin typeface="Arial"/>
            </a:endParaRPr>
          </a:p>
          <a:p>
            <a:pPr>
              <a:lnSpc>
                <a:spcPct val="100000"/>
              </a:lnSpc>
              <a:defRPr/>
            </a:pPr>
            <a:endParaRPr lang="ru-RU" sz="6000" b="0" strike="noStrike" spc="-1">
              <a:latin typeface="Arial"/>
            </a:endParaRPr>
          </a:p>
          <a:p>
            <a:pPr>
              <a:lnSpc>
                <a:spcPct val="100000"/>
              </a:lnSpc>
              <a:defRPr/>
            </a:pPr>
            <a:r>
              <a:rPr lang="en-US" sz="6000" b="1" strike="noStrike" spc="-1">
                <a:solidFill>
                  <a:srgbClr val="FFFFFF"/>
                </a:solidFill>
                <a:latin typeface="Arial"/>
                <a:ea typeface="Arial"/>
              </a:rPr>
              <a:t>It protects us from:</a:t>
            </a:r>
            <a:endParaRPr lang="ru-RU" sz="6000" b="0" strike="noStrike" spc="-1">
              <a:latin typeface="Arial"/>
            </a:endParaRPr>
          </a:p>
          <a:p>
            <a:pPr marL="571680" indent="-571680">
              <a:lnSpc>
                <a:spcPct val="100000"/>
              </a:lnSpc>
              <a:buClr>
                <a:srgbClr val="FFFFFF"/>
              </a:buClr>
              <a:buFont typeface="Arial"/>
              <a:buChar char="•"/>
              <a:defRPr/>
            </a:pPr>
            <a:r>
              <a:rPr lang="ru-RU" sz="6000" b="1" strike="noStrike" spc="-1">
                <a:solidFill>
                  <a:srgbClr val="FFFFFF"/>
                </a:solidFill>
                <a:latin typeface="Arial"/>
                <a:ea typeface="Arial"/>
              </a:rPr>
              <a:t>viruses</a:t>
            </a:r>
            <a:endParaRPr lang="ru-RU" sz="6000" b="0" strike="noStrike" spc="-1">
              <a:latin typeface="Arial"/>
            </a:endParaRPr>
          </a:p>
          <a:p>
            <a:pPr marL="571680" indent="-571680">
              <a:lnSpc>
                <a:spcPct val="100000"/>
              </a:lnSpc>
              <a:buClr>
                <a:srgbClr val="FFFFFF"/>
              </a:buClr>
              <a:buFont typeface="Arial"/>
              <a:buChar char="•"/>
              <a:defRPr/>
            </a:pPr>
            <a:r>
              <a:rPr lang="ru-RU" sz="6000" b="1" strike="noStrike" spc="-1">
                <a:solidFill>
                  <a:srgbClr val="FFFFFF"/>
                </a:solidFill>
                <a:latin typeface="Arial"/>
                <a:ea typeface="Arial"/>
              </a:rPr>
              <a:t>bacteria</a:t>
            </a:r>
            <a:endParaRPr lang="ru-RU" sz="6000" b="0" strike="noStrike" spc="-1">
              <a:latin typeface="Arial"/>
            </a:endParaRPr>
          </a:p>
          <a:p>
            <a:pPr marL="571680" indent="-571680">
              <a:lnSpc>
                <a:spcPct val="100000"/>
              </a:lnSpc>
              <a:buClr>
                <a:srgbClr val="FFFFFF"/>
              </a:buClr>
              <a:buFont typeface="Arial"/>
              <a:buChar char="•"/>
              <a:defRPr/>
            </a:pPr>
            <a:r>
              <a:rPr lang="ru-RU" sz="6000" b="1" strike="noStrike" spc="-1">
                <a:solidFill>
                  <a:srgbClr val="FFFFFF"/>
                </a:solidFill>
                <a:latin typeface="Arial"/>
                <a:ea typeface="Arial"/>
              </a:rPr>
              <a:t>microscopic fungi</a:t>
            </a:r>
            <a:endParaRPr lang="ru-RU" sz="6000" b="0" strike="noStrike" spc="-1">
              <a:latin typeface="Arial"/>
            </a:endParaRPr>
          </a:p>
          <a:p>
            <a:pPr>
              <a:lnSpc>
                <a:spcPct val="100000"/>
              </a:lnSpc>
              <a:defRPr/>
            </a:pPr>
            <a:endParaRPr lang="ru-RU" sz="6000" b="0" strike="noStrike" spc="-1">
              <a:latin typeface="Aria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pic>
        <p:nvPicPr>
          <p:cNvPr id="175" name="fon-01.png"/>
          <p:cNvPicPr/>
          <p:nvPr/>
        </p:nvPicPr>
        <p:blipFill>
          <a:blip r:embed="rId3"/>
          <a:stretch/>
        </p:blipFill>
        <p:spPr bwMode="auto">
          <a:xfrm>
            <a:off x="0" y="0"/>
            <a:ext cx="24383159" cy="13715280"/>
          </a:xfrm>
          <a:prstGeom prst="rect">
            <a:avLst/>
          </a:prstGeom>
          <a:ln w="12600">
            <a:noFill/>
          </a:ln>
        </p:spPr>
      </p:pic>
      <p:sp>
        <p:nvSpPr>
          <p:cNvPr id="176" name="CustomShape 1"/>
          <p:cNvSpPr/>
          <p:nvPr/>
        </p:nvSpPr>
        <p:spPr bwMode="auto">
          <a:xfrm>
            <a:off x="1986840" y="843480"/>
            <a:ext cx="18873720" cy="4193640"/>
          </a:xfrm>
          <a:prstGeom prst="rect">
            <a:avLst/>
          </a:prstGeom>
          <a:noFill/>
          <a:ln w="12600">
            <a:noFill/>
          </a:ln>
        </p:spPr>
        <p:style>
          <a:lnRef idx="0">
            <a:srgbClr val="000000"/>
          </a:lnRef>
          <a:fillRef idx="0">
            <a:srgbClr val="000000"/>
          </a:fillRef>
          <a:effectRef idx="0">
            <a:srgbClr val="000000"/>
          </a:effectRef>
          <a:fontRef idx="minor"/>
        </p:style>
        <p:txBody>
          <a:bodyPr lIns="85680" tIns="85680" rIns="85680" bIns="85680" anchor="t">
            <a:spAutoFit/>
          </a:bodyPr>
          <a:lstStyle/>
          <a:p>
            <a:pPr>
              <a:lnSpc>
                <a:spcPct val="100000"/>
              </a:lnSpc>
              <a:defRPr/>
            </a:pPr>
            <a:r>
              <a:rPr lang="en-US" sz="8800" b="1" strike="noStrike" cap="all" spc="-1">
                <a:solidFill>
                  <a:srgbClr val="874D94"/>
                </a:solidFill>
                <a:latin typeface="Arial"/>
                <a:ea typeface="DejaVu Sans"/>
              </a:rPr>
              <a:t>THE Immune system </a:t>
            </a:r>
            <a:r>
              <a:rPr lang="ru-RU" sz="8800" b="1" strike="noStrike" cap="all" spc="-1">
                <a:solidFill>
                  <a:srgbClr val="874D94"/>
                </a:solidFill>
                <a:latin typeface="Arial"/>
                <a:ea typeface="DejaVu Sans"/>
              </a:rPr>
              <a:t>protects</a:t>
            </a:r>
            <a:endParaRPr lang="ru-RU" sz="8800" b="0" strike="noStrike" spc="-1">
              <a:latin typeface="Arial"/>
            </a:endParaRPr>
          </a:p>
          <a:p>
            <a:pPr>
              <a:lnSpc>
                <a:spcPct val="100000"/>
              </a:lnSpc>
              <a:defRPr/>
            </a:pPr>
            <a:r>
              <a:rPr lang="ru-RU" sz="8800" b="1" strike="noStrike" cap="all" spc="-1">
                <a:solidFill>
                  <a:srgbClr val="874D94"/>
                </a:solidFill>
                <a:latin typeface="Arial"/>
                <a:ea typeface="DejaVu Sans"/>
              </a:rPr>
              <a:t>Internally and</a:t>
            </a:r>
            <a:endParaRPr lang="ru-RU" sz="8800" b="0" strike="noStrike" spc="-1">
              <a:latin typeface="Arial"/>
            </a:endParaRPr>
          </a:p>
          <a:p>
            <a:pPr>
              <a:lnSpc>
                <a:spcPct val="100000"/>
              </a:lnSpc>
              <a:defRPr/>
            </a:pPr>
            <a:r>
              <a:rPr lang="ru-RU" sz="8800" b="1" strike="noStrike" cap="all" spc="-1">
                <a:solidFill>
                  <a:srgbClr val="874D94"/>
                </a:solidFill>
                <a:latin typeface="Arial"/>
                <a:ea typeface="DejaVu Sans"/>
              </a:rPr>
              <a:t>externally</a:t>
            </a:r>
            <a:endParaRPr lang="ru-RU" sz="8800" b="0" strike="noStrike" spc="-1">
              <a:latin typeface="Arial"/>
            </a:endParaRPr>
          </a:p>
        </p:txBody>
      </p:sp>
      <p:pic>
        <p:nvPicPr>
          <p:cNvPr id="177" name="pasted-image.pdf"/>
          <p:cNvPicPr/>
          <p:nvPr/>
        </p:nvPicPr>
        <p:blipFill>
          <a:blip r:embed="rId4"/>
          <a:stretch/>
        </p:blipFill>
        <p:spPr bwMode="auto">
          <a:xfrm>
            <a:off x="15451560" y="2462040"/>
            <a:ext cx="8264880" cy="11158920"/>
          </a:xfrm>
          <a:prstGeom prst="rect">
            <a:avLst/>
          </a:prstGeom>
          <a:ln w="12600">
            <a:noFill/>
          </a:ln>
        </p:spPr>
      </p:pic>
      <p:sp>
        <p:nvSpPr>
          <p:cNvPr id="178" name="CustomShape 2"/>
          <p:cNvSpPr/>
          <p:nvPr/>
        </p:nvSpPr>
        <p:spPr bwMode="auto">
          <a:xfrm>
            <a:off x="1986840" y="6476400"/>
            <a:ext cx="10953360" cy="2732040"/>
          </a:xfrm>
          <a:prstGeom prst="rect">
            <a:avLst/>
          </a:prstGeom>
          <a:noFill/>
          <a:ln w="12600">
            <a:noFill/>
          </a:ln>
        </p:spPr>
        <p:style>
          <a:lnRef idx="0">
            <a:srgbClr val="000000"/>
          </a:lnRef>
          <a:fillRef idx="0">
            <a:srgbClr val="000000"/>
          </a:fillRef>
          <a:effectRef idx="0">
            <a:srgbClr val="000000"/>
          </a:effectRef>
          <a:fontRef idx="minor"/>
        </p:style>
        <p:txBody>
          <a:bodyPr lIns="85680" tIns="85680" rIns="85680" bIns="85680" anchor="t">
            <a:spAutoFit/>
          </a:bodyPr>
          <a:lstStyle/>
          <a:p>
            <a:pPr>
              <a:lnSpc>
                <a:spcPct val="100000"/>
              </a:lnSpc>
              <a:defRPr/>
            </a:pPr>
            <a:r>
              <a:rPr lang="en-US" sz="4200" b="0" strike="noStrike" spc="-1">
                <a:solidFill>
                  <a:srgbClr val="000000"/>
                </a:solidFill>
                <a:latin typeface="Arial"/>
                <a:ea typeface="DejaVu Sans"/>
              </a:rPr>
              <a:t>The immune system fights against external threats to your health and repairs the body's cells and molecules when damaged. It can even recognize damaged DNA!</a:t>
            </a:r>
            <a:endParaRPr lang="ru-RU" sz="4200" b="0" strike="noStrike" spc="-1">
              <a:latin typeface="Aria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pic>
        <p:nvPicPr>
          <p:cNvPr id="179" name="fon-01.png"/>
          <p:cNvPicPr/>
          <p:nvPr/>
        </p:nvPicPr>
        <p:blipFill>
          <a:blip r:embed="rId3"/>
          <a:stretch/>
        </p:blipFill>
        <p:spPr bwMode="auto">
          <a:xfrm>
            <a:off x="0" y="0"/>
            <a:ext cx="24383159" cy="13715280"/>
          </a:xfrm>
          <a:prstGeom prst="rect">
            <a:avLst/>
          </a:prstGeom>
          <a:ln w="12600">
            <a:noFill/>
          </a:ln>
        </p:spPr>
      </p:pic>
      <p:pic>
        <p:nvPicPr>
          <p:cNvPr id="180" name="pasted-image.pdf"/>
          <p:cNvPicPr/>
          <p:nvPr/>
        </p:nvPicPr>
        <p:blipFill>
          <a:blip r:embed="rId4"/>
          <a:srcRect l="0" t="0" r="0" b="34988"/>
          <a:stretch/>
        </p:blipFill>
        <p:spPr bwMode="auto">
          <a:xfrm>
            <a:off x="17203320" y="777600"/>
            <a:ext cx="5725080" cy="12842640"/>
          </a:xfrm>
          <a:prstGeom prst="rect">
            <a:avLst/>
          </a:prstGeom>
          <a:ln w="12600">
            <a:noFill/>
          </a:ln>
        </p:spPr>
      </p:pic>
      <p:sp>
        <p:nvSpPr>
          <p:cNvPr id="181" name="CustomShape 1"/>
          <p:cNvSpPr/>
          <p:nvPr/>
        </p:nvSpPr>
        <p:spPr bwMode="auto">
          <a:xfrm>
            <a:off x="663120" y="993600"/>
            <a:ext cx="21503880" cy="2366280"/>
          </a:xfrm>
          <a:prstGeom prst="rect">
            <a:avLst/>
          </a:prstGeom>
          <a:noFill/>
          <a:ln w="12600">
            <a:noFill/>
          </a:ln>
        </p:spPr>
        <p:style>
          <a:lnRef idx="0">
            <a:srgbClr val="000000"/>
          </a:lnRef>
          <a:fillRef idx="0">
            <a:srgbClr val="000000"/>
          </a:fillRef>
          <a:effectRef idx="0">
            <a:srgbClr val="000000"/>
          </a:effectRef>
          <a:fontRef idx="minor"/>
        </p:style>
        <p:txBody>
          <a:bodyPr lIns="85680" tIns="85680" rIns="85680" bIns="85680" anchor="t">
            <a:spAutoFit/>
          </a:bodyPr>
          <a:lstStyle/>
          <a:p>
            <a:pPr>
              <a:lnSpc>
                <a:spcPct val="100000"/>
              </a:lnSpc>
              <a:defRPr/>
            </a:pPr>
            <a:r>
              <a:rPr lang="ru-RU" sz="7200" b="1" strike="noStrike" cap="all" spc="-1">
                <a:solidFill>
                  <a:srgbClr val="535353"/>
                </a:solidFill>
                <a:latin typeface="Arial"/>
                <a:ea typeface="DejaVu Sans"/>
              </a:rPr>
              <a:t>Where </a:t>
            </a:r>
            <a:r>
              <a:rPr lang="en-US" sz="7200" b="1" strike="noStrike" cap="all" spc="-1">
                <a:solidFill>
                  <a:srgbClr val="535353"/>
                </a:solidFill>
                <a:latin typeface="Arial"/>
                <a:ea typeface="DejaVu Sans"/>
              </a:rPr>
              <a:t>DO immune CELLS</a:t>
            </a:r>
            <a:endParaRPr lang="ru-RU" sz="7200" b="0" strike="noStrike" spc="-1">
              <a:latin typeface="Arial"/>
            </a:endParaRPr>
          </a:p>
          <a:p>
            <a:pPr>
              <a:lnSpc>
                <a:spcPct val="100000"/>
              </a:lnSpc>
              <a:defRPr/>
            </a:pPr>
            <a:r>
              <a:rPr lang="en-US" sz="7200" b="1" strike="noStrike" cap="all" spc="-1">
                <a:solidFill>
                  <a:srgbClr val="535353"/>
                </a:solidFill>
                <a:latin typeface="Arial"/>
                <a:ea typeface="DejaVu Sans"/>
              </a:rPr>
              <a:t>COME FROM?</a:t>
            </a:r>
            <a:endParaRPr lang="ru-RU" sz="7200" b="0" strike="noStrike" spc="-1">
              <a:latin typeface="Arial"/>
            </a:endParaRPr>
          </a:p>
        </p:txBody>
      </p:sp>
      <p:sp>
        <p:nvSpPr>
          <p:cNvPr id="182" name="CustomShape 2"/>
          <p:cNvSpPr/>
          <p:nvPr/>
        </p:nvSpPr>
        <p:spPr bwMode="auto">
          <a:xfrm>
            <a:off x="8244720" y="3463920"/>
            <a:ext cx="4216320" cy="2091960"/>
          </a:xfrm>
          <a:prstGeom prst="rect">
            <a:avLst/>
          </a:prstGeom>
          <a:noFill/>
          <a:ln w="12600">
            <a:noFill/>
          </a:ln>
        </p:spPr>
        <p:style>
          <a:lnRef idx="0">
            <a:srgbClr val="000000"/>
          </a:lnRef>
          <a:fillRef idx="0">
            <a:srgbClr val="000000"/>
          </a:fillRef>
          <a:effectRef idx="0">
            <a:srgbClr val="000000"/>
          </a:effectRef>
          <a:fontRef idx="minor"/>
        </p:style>
        <p:txBody>
          <a:bodyPr lIns="85680" tIns="85680" rIns="85680" bIns="85680" anchor="t">
            <a:spAutoFit/>
          </a:bodyPr>
          <a:lstStyle/>
          <a:p>
            <a:pPr>
              <a:lnSpc>
                <a:spcPct val="100000"/>
              </a:lnSpc>
              <a:defRPr/>
            </a:pPr>
            <a:r>
              <a:rPr lang="ru-RU" sz="3600" b="0" strike="noStrike" spc="-1">
                <a:solidFill>
                  <a:srgbClr val="000000"/>
                </a:solidFill>
                <a:latin typeface="Arial"/>
                <a:ea typeface="Arial"/>
              </a:rPr>
              <a:t>The follow</a:t>
            </a:r>
            <a:r>
              <a:rPr lang="en-US" sz="3600" b="0" strike="noStrike" spc="-1">
                <a:solidFill>
                  <a:srgbClr val="000000"/>
                </a:solidFill>
                <a:latin typeface="Arial"/>
                <a:ea typeface="Arial"/>
              </a:rPr>
              <a:t>ing</a:t>
            </a:r>
            <a:r>
              <a:rPr lang="ru-RU" sz="3600" b="0" strike="noStrike" spc="-1">
                <a:solidFill>
                  <a:srgbClr val="000000"/>
                </a:solidFill>
                <a:latin typeface="Arial"/>
                <a:ea typeface="Arial"/>
              </a:rPr>
              <a:t> are </a:t>
            </a:r>
            <a:r>
              <a:rPr lang="en-US" sz="3600" b="0" strike="noStrike" spc="-1">
                <a:solidFill>
                  <a:srgbClr val="000000"/>
                </a:solidFill>
                <a:latin typeface="Arial"/>
                <a:ea typeface="Arial"/>
              </a:rPr>
              <a:t>all a </a:t>
            </a:r>
            <a:r>
              <a:rPr lang="ru-RU" sz="3600" b="0" strike="noStrike" spc="-1">
                <a:solidFill>
                  <a:srgbClr val="000000"/>
                </a:solidFill>
                <a:latin typeface="Arial"/>
                <a:ea typeface="Arial"/>
              </a:rPr>
              <a:t>part of </a:t>
            </a:r>
            <a:r>
              <a:rPr lang="en-US" sz="3600" b="0" strike="noStrike" spc="-1">
                <a:solidFill>
                  <a:srgbClr val="000000"/>
                </a:solidFill>
                <a:latin typeface="Arial"/>
                <a:ea typeface="Arial"/>
              </a:rPr>
              <a:t>the</a:t>
            </a:r>
            <a:r>
              <a:rPr lang="ru-RU" sz="3600" b="0" strike="noStrike" spc="-1">
                <a:solidFill>
                  <a:srgbClr val="000000"/>
                </a:solidFill>
                <a:latin typeface="Arial"/>
                <a:ea typeface="Arial"/>
              </a:rPr>
              <a:t> immune system:</a:t>
            </a:r>
            <a:endParaRPr lang="ru-RU" sz="3600" b="0" strike="noStrike" spc="-1">
              <a:latin typeface="Arial"/>
            </a:endParaRPr>
          </a:p>
          <a:p>
            <a:pPr>
              <a:lnSpc>
                <a:spcPct val="100000"/>
              </a:lnSpc>
              <a:defRPr/>
            </a:pPr>
            <a:endParaRPr lang="ru-RU" sz="3600" b="0" strike="noStrike" spc="-1">
              <a:latin typeface="Arial"/>
            </a:endParaRPr>
          </a:p>
        </p:txBody>
      </p:sp>
      <p:sp>
        <p:nvSpPr>
          <p:cNvPr id="183" name="CustomShape 3"/>
          <p:cNvSpPr/>
          <p:nvPr/>
        </p:nvSpPr>
        <p:spPr bwMode="auto">
          <a:xfrm>
            <a:off x="5079240" y="10339560"/>
            <a:ext cx="6059160" cy="1817640"/>
          </a:xfrm>
          <a:prstGeom prst="rect">
            <a:avLst/>
          </a:prstGeom>
          <a:noFill/>
          <a:ln w="12600">
            <a:solidFill>
              <a:srgbClr val="000000"/>
            </a:solidFill>
            <a:round/>
          </a:ln>
        </p:spPr>
        <p:style>
          <a:lnRef idx="0">
            <a:srgbClr val="000000"/>
          </a:lnRef>
          <a:fillRef idx="0">
            <a:srgbClr val="000000"/>
          </a:fillRef>
          <a:effectRef idx="0">
            <a:srgbClr val="000000"/>
          </a:effectRef>
          <a:fontRef idx="minor"/>
        </p:style>
        <p:txBody>
          <a:bodyPr lIns="85680" tIns="85680" rIns="85680" bIns="85680" anchor="t">
            <a:spAutoFit/>
          </a:bodyPr>
          <a:lstStyle/>
          <a:p>
            <a:pPr marL="720" algn="ctr">
              <a:lnSpc>
                <a:spcPct val="100000"/>
              </a:lnSpc>
              <a:defRPr/>
            </a:pPr>
            <a:r>
              <a:rPr lang="ru-RU" sz="3600" b="1" strike="noStrike" spc="-1">
                <a:solidFill>
                  <a:srgbClr val="3F4447"/>
                </a:solidFill>
                <a:latin typeface="Arial"/>
                <a:ea typeface="DejaVu Sans"/>
              </a:rPr>
              <a:t>The skin is </a:t>
            </a:r>
            <a:r>
              <a:rPr lang="en-US" sz="3600" b="1" strike="noStrike" spc="-1">
                <a:solidFill>
                  <a:srgbClr val="3F4447"/>
                </a:solidFill>
                <a:latin typeface="Arial"/>
                <a:ea typeface="DejaVu Sans"/>
              </a:rPr>
              <a:t>also </a:t>
            </a:r>
            <a:r>
              <a:rPr lang="ru-RU" sz="3600" b="1" strike="noStrike" spc="-1">
                <a:solidFill>
                  <a:srgbClr val="3F4447"/>
                </a:solidFill>
                <a:latin typeface="Arial"/>
                <a:ea typeface="DejaVu Sans"/>
              </a:rPr>
              <a:t>a vital part of our body </a:t>
            </a:r>
            <a:r>
              <a:rPr lang="en-US" sz="3600" b="1" strike="noStrike" spc="-1">
                <a:solidFill>
                  <a:srgbClr val="3F4447"/>
                </a:solidFill>
                <a:latin typeface="Arial"/>
                <a:ea typeface="DejaVu Sans"/>
              </a:rPr>
              <a:t>which </a:t>
            </a:r>
            <a:r>
              <a:rPr lang="ru-RU" sz="3600" b="1" strike="noStrike" spc="-1">
                <a:solidFill>
                  <a:srgbClr val="3F4447"/>
                </a:solidFill>
                <a:latin typeface="Arial"/>
                <a:ea typeface="DejaVu Sans"/>
              </a:rPr>
              <a:t>keep</a:t>
            </a:r>
            <a:r>
              <a:rPr lang="en-US" sz="3600" b="1" strike="noStrike" spc="-1">
                <a:solidFill>
                  <a:srgbClr val="3F4447"/>
                </a:solidFill>
                <a:latin typeface="Arial"/>
                <a:ea typeface="DejaVu Sans"/>
              </a:rPr>
              <a:t>s</a:t>
            </a:r>
            <a:r>
              <a:rPr lang="ru-RU" sz="3600" b="1" strike="noStrike" spc="-1">
                <a:solidFill>
                  <a:srgbClr val="3F4447"/>
                </a:solidFill>
                <a:latin typeface="Arial"/>
                <a:ea typeface="DejaVu Sans"/>
              </a:rPr>
              <a:t> out external threats. </a:t>
            </a:r>
            <a:endParaRPr lang="ru-RU" sz="3600" b="0" strike="noStrike" spc="-1">
              <a:latin typeface="Arial"/>
            </a:endParaRPr>
          </a:p>
        </p:txBody>
      </p:sp>
      <p:sp>
        <p:nvSpPr>
          <p:cNvPr id="184" name="Line 4"/>
          <p:cNvSpPr/>
          <p:nvPr/>
        </p:nvSpPr>
        <p:spPr bwMode="auto">
          <a:xfrm>
            <a:off x="11662920" y="6791039"/>
            <a:ext cx="6769080" cy="360"/>
          </a:xfrm>
          <a:prstGeom prst="line">
            <a:avLst/>
          </a:prstGeom>
          <a:ln w="38160">
            <a:solidFill>
              <a:srgbClr val="874D94"/>
            </a:solidFill>
            <a:round/>
          </a:ln>
        </p:spPr>
        <p:style>
          <a:lnRef idx="0">
            <a:srgbClr val="000000"/>
          </a:lnRef>
          <a:fillRef idx="0">
            <a:srgbClr val="000000"/>
          </a:fillRef>
          <a:effectRef idx="0">
            <a:srgbClr val="000000"/>
          </a:effectRef>
          <a:fontRef idx="minor"/>
        </p:style>
      </p:sp>
      <p:grpSp>
        <p:nvGrpSpPr>
          <p:cNvPr id="185" name="Group 5"/>
          <p:cNvGrpSpPr/>
          <p:nvPr/>
        </p:nvGrpSpPr>
        <p:grpSpPr bwMode="auto">
          <a:xfrm>
            <a:off x="11664000" y="3543480"/>
            <a:ext cx="7805520" cy="2753280"/>
            <a:chOff x="11664000" y="3543480"/>
            <a:chExt cx="7805520" cy="2753280"/>
          </a:xfrm>
        </p:grpSpPr>
        <p:sp>
          <p:nvSpPr>
            <p:cNvPr id="186" name="Line 6"/>
            <p:cNvSpPr/>
            <p:nvPr/>
          </p:nvSpPr>
          <p:spPr bwMode="auto">
            <a:xfrm>
              <a:off x="11664000" y="6283080"/>
              <a:ext cx="4598640" cy="360"/>
            </a:xfrm>
            <a:prstGeom prst="line">
              <a:avLst/>
            </a:prstGeom>
            <a:ln w="38160">
              <a:solidFill>
                <a:srgbClr val="874D94"/>
              </a:solidFill>
              <a:round/>
            </a:ln>
          </p:spPr>
          <p:style>
            <a:lnRef idx="0">
              <a:srgbClr val="000000"/>
            </a:lnRef>
            <a:fillRef idx="0">
              <a:srgbClr val="000000"/>
            </a:fillRef>
            <a:effectRef idx="0">
              <a:srgbClr val="000000"/>
            </a:effectRef>
            <a:fontRef idx="minor"/>
          </p:style>
        </p:sp>
        <p:sp>
          <p:nvSpPr>
            <p:cNvPr id="187" name="Line 7"/>
            <p:cNvSpPr/>
            <p:nvPr/>
          </p:nvSpPr>
          <p:spPr bwMode="auto">
            <a:xfrm>
              <a:off x="16240680" y="3558240"/>
              <a:ext cx="360" cy="2738519"/>
            </a:xfrm>
            <a:prstGeom prst="line">
              <a:avLst/>
            </a:prstGeom>
            <a:ln w="38160">
              <a:solidFill>
                <a:srgbClr val="874D94"/>
              </a:solidFill>
              <a:round/>
            </a:ln>
          </p:spPr>
          <p:style>
            <a:lnRef idx="0">
              <a:srgbClr val="000000"/>
            </a:lnRef>
            <a:fillRef idx="0">
              <a:srgbClr val="000000"/>
            </a:fillRef>
            <a:effectRef idx="0">
              <a:srgbClr val="000000"/>
            </a:effectRef>
            <a:fontRef idx="minor"/>
          </p:style>
        </p:sp>
        <p:sp>
          <p:nvSpPr>
            <p:cNvPr id="188" name="Line 8"/>
            <p:cNvSpPr/>
            <p:nvPr/>
          </p:nvSpPr>
          <p:spPr bwMode="auto">
            <a:xfrm>
              <a:off x="16215120" y="3543480"/>
              <a:ext cx="3254400" cy="360"/>
            </a:xfrm>
            <a:prstGeom prst="line">
              <a:avLst/>
            </a:prstGeom>
            <a:ln w="38160">
              <a:solidFill>
                <a:srgbClr val="874D94"/>
              </a:solidFill>
              <a:round/>
            </a:ln>
          </p:spPr>
          <p:style>
            <a:lnRef idx="0">
              <a:srgbClr val="000000"/>
            </a:lnRef>
            <a:fillRef idx="0">
              <a:srgbClr val="000000"/>
            </a:fillRef>
            <a:effectRef idx="0">
              <a:srgbClr val="000000"/>
            </a:effectRef>
            <a:fontRef idx="minor"/>
          </p:style>
        </p:sp>
      </p:grpSp>
      <p:sp>
        <p:nvSpPr>
          <p:cNvPr id="189" name="Line 10"/>
          <p:cNvSpPr/>
          <p:nvPr/>
        </p:nvSpPr>
        <p:spPr bwMode="auto">
          <a:xfrm>
            <a:off x="11219400" y="7872480"/>
            <a:ext cx="9660600" cy="360"/>
          </a:xfrm>
          <a:prstGeom prst="line">
            <a:avLst/>
          </a:prstGeom>
          <a:ln w="38160">
            <a:solidFill>
              <a:srgbClr val="874D94"/>
            </a:solidFill>
            <a:round/>
          </a:ln>
        </p:spPr>
        <p:style>
          <a:lnRef idx="0">
            <a:srgbClr val="000000"/>
          </a:lnRef>
          <a:fillRef idx="0">
            <a:srgbClr val="000000"/>
          </a:fillRef>
          <a:effectRef idx="0">
            <a:srgbClr val="000000"/>
          </a:effectRef>
          <a:fontRef idx="minor"/>
        </p:style>
      </p:sp>
      <p:grpSp>
        <p:nvGrpSpPr>
          <p:cNvPr id="190" name="Group 11"/>
          <p:cNvGrpSpPr/>
          <p:nvPr/>
        </p:nvGrpSpPr>
        <p:grpSpPr bwMode="auto">
          <a:xfrm>
            <a:off x="11415240" y="8407080"/>
            <a:ext cx="7232760" cy="1641600"/>
            <a:chOff x="11415240" y="8407080"/>
            <a:chExt cx="7232760" cy="1641600"/>
          </a:xfrm>
        </p:grpSpPr>
        <p:sp>
          <p:nvSpPr>
            <p:cNvPr id="191" name="Line 12"/>
            <p:cNvSpPr/>
            <p:nvPr/>
          </p:nvSpPr>
          <p:spPr bwMode="auto">
            <a:xfrm>
              <a:off x="11415240" y="8407080"/>
              <a:ext cx="5149080" cy="360"/>
            </a:xfrm>
            <a:prstGeom prst="line">
              <a:avLst/>
            </a:prstGeom>
            <a:ln w="38160">
              <a:solidFill>
                <a:srgbClr val="874D94"/>
              </a:solidFill>
              <a:round/>
            </a:ln>
          </p:spPr>
          <p:style>
            <a:lnRef idx="0">
              <a:srgbClr val="000000"/>
            </a:lnRef>
            <a:fillRef idx="0">
              <a:srgbClr val="000000"/>
            </a:fillRef>
            <a:effectRef idx="0">
              <a:srgbClr val="000000"/>
            </a:effectRef>
            <a:fontRef idx="minor"/>
          </p:style>
        </p:sp>
        <p:sp>
          <p:nvSpPr>
            <p:cNvPr id="192" name="Line 13"/>
            <p:cNvSpPr/>
            <p:nvPr/>
          </p:nvSpPr>
          <p:spPr bwMode="auto">
            <a:xfrm>
              <a:off x="16561440" y="8431200"/>
              <a:ext cx="360" cy="1617480"/>
            </a:xfrm>
            <a:prstGeom prst="line">
              <a:avLst/>
            </a:prstGeom>
            <a:ln w="38160">
              <a:solidFill>
                <a:srgbClr val="874D94"/>
              </a:solidFill>
              <a:round/>
            </a:ln>
          </p:spPr>
          <p:style>
            <a:lnRef idx="0">
              <a:srgbClr val="000000"/>
            </a:lnRef>
            <a:fillRef idx="0">
              <a:srgbClr val="000000"/>
            </a:fillRef>
            <a:effectRef idx="0">
              <a:srgbClr val="000000"/>
            </a:effectRef>
            <a:fontRef idx="minor"/>
          </p:style>
        </p:sp>
        <p:sp>
          <p:nvSpPr>
            <p:cNvPr id="193" name="Line 14"/>
            <p:cNvSpPr/>
            <p:nvPr/>
          </p:nvSpPr>
          <p:spPr bwMode="auto">
            <a:xfrm>
              <a:off x="16546680" y="10041840"/>
              <a:ext cx="2101320" cy="360"/>
            </a:xfrm>
            <a:prstGeom prst="line">
              <a:avLst/>
            </a:prstGeom>
            <a:ln w="38160">
              <a:solidFill>
                <a:srgbClr val="874D94"/>
              </a:solidFill>
              <a:round/>
            </a:ln>
          </p:spPr>
          <p:style>
            <a:lnRef idx="0">
              <a:srgbClr val="000000"/>
            </a:lnRef>
            <a:fillRef idx="0">
              <a:srgbClr val="000000"/>
            </a:fillRef>
            <a:effectRef idx="0">
              <a:srgbClr val="000000"/>
            </a:effectRef>
            <a:fontRef idx="minor"/>
          </p:style>
        </p:sp>
      </p:grpSp>
      <p:sp>
        <p:nvSpPr>
          <p:cNvPr id="194" name="CustomShape 16"/>
          <p:cNvSpPr/>
          <p:nvPr/>
        </p:nvSpPr>
        <p:spPr bwMode="auto">
          <a:xfrm>
            <a:off x="770040" y="3463920"/>
            <a:ext cx="6885000" cy="5932440"/>
          </a:xfrm>
          <a:prstGeom prst="rect">
            <a:avLst/>
          </a:prstGeom>
          <a:noFill/>
          <a:ln w="12600">
            <a:noFill/>
          </a:ln>
        </p:spPr>
        <p:style>
          <a:lnRef idx="0">
            <a:srgbClr val="000000"/>
          </a:lnRef>
          <a:fillRef idx="0">
            <a:srgbClr val="000000"/>
          </a:fillRef>
          <a:effectRef idx="0">
            <a:srgbClr val="000000"/>
          </a:effectRef>
          <a:fontRef idx="minor"/>
        </p:style>
        <p:txBody>
          <a:bodyPr lIns="85680" tIns="85680" rIns="85680" bIns="85680" anchor="t">
            <a:spAutoFit/>
          </a:bodyPr>
          <a:lstStyle/>
          <a:p>
            <a:pPr>
              <a:lnSpc>
                <a:spcPct val="100000"/>
              </a:lnSpc>
              <a:defRPr/>
            </a:pPr>
            <a:r>
              <a:rPr lang="ru-RU" sz="4200" b="0" strike="noStrike" spc="-1">
                <a:solidFill>
                  <a:srgbClr val="000000"/>
                </a:solidFill>
                <a:latin typeface="Arial"/>
                <a:ea typeface="Arial"/>
              </a:rPr>
              <a:t>T</a:t>
            </a:r>
            <a:r>
              <a:rPr lang="en-US" sz="4200" b="0" strike="noStrike" spc="-1">
                <a:solidFill>
                  <a:srgbClr val="000000"/>
                </a:solidFill>
                <a:latin typeface="Arial"/>
                <a:ea typeface="Arial"/>
              </a:rPr>
              <a:t>-</a:t>
            </a:r>
            <a:r>
              <a:rPr lang="ru-RU" sz="4200" b="0" strike="noStrike" spc="-1">
                <a:solidFill>
                  <a:srgbClr val="000000"/>
                </a:solidFill>
                <a:latin typeface="Arial"/>
                <a:ea typeface="Arial"/>
              </a:rPr>
              <a:t> an</a:t>
            </a:r>
            <a:r>
              <a:rPr lang="en-US" sz="4200" b="0" strike="noStrike" spc="-1">
                <a:solidFill>
                  <a:srgbClr val="000000"/>
                </a:solidFill>
                <a:latin typeface="Arial"/>
                <a:ea typeface="Arial"/>
              </a:rPr>
              <a:t>d</a:t>
            </a:r>
            <a:r>
              <a:rPr lang="ru-RU" sz="4200" b="0" strike="noStrike" spc="-1">
                <a:solidFill>
                  <a:srgbClr val="000000"/>
                </a:solidFill>
                <a:latin typeface="Arial"/>
                <a:ea typeface="Arial"/>
              </a:rPr>
              <a:t> B</a:t>
            </a:r>
            <a:r>
              <a:rPr lang="en-US" sz="4200" b="0" strike="noStrike" spc="-1">
                <a:solidFill>
                  <a:srgbClr val="000000"/>
                </a:solidFill>
                <a:latin typeface="Arial"/>
                <a:ea typeface="Arial"/>
              </a:rPr>
              <a:t>-</a:t>
            </a:r>
            <a:r>
              <a:rPr lang="ru-RU" sz="4200" b="0" strike="noStrike" spc="-1">
                <a:solidFill>
                  <a:srgbClr val="000000"/>
                </a:solidFill>
                <a:latin typeface="Arial"/>
                <a:ea typeface="Arial"/>
              </a:rPr>
              <a:t>Lymphocytes </a:t>
            </a:r>
            <a:r>
              <a:rPr lang="en-GB" sz="4200" b="0" strike="noStrike" spc="-1">
                <a:solidFill>
                  <a:srgbClr val="000000"/>
                </a:solidFill>
                <a:latin typeface="Arial"/>
                <a:ea typeface="Arial"/>
              </a:rPr>
              <a:t>are </a:t>
            </a:r>
            <a:r>
              <a:rPr lang="ru-RU" sz="4200" b="0" strike="noStrike" spc="-1">
                <a:solidFill>
                  <a:srgbClr val="000000"/>
                </a:solidFill>
                <a:latin typeface="Arial"/>
                <a:ea typeface="Arial"/>
              </a:rPr>
              <a:t>white blood cells </a:t>
            </a:r>
            <a:r>
              <a:rPr lang="en-US" sz="4200" b="0" strike="noStrike" spc="-1">
                <a:solidFill>
                  <a:srgbClr val="000000"/>
                </a:solidFill>
                <a:latin typeface="Arial"/>
                <a:ea typeface="Arial"/>
              </a:rPr>
              <a:t>that</a:t>
            </a:r>
            <a:r>
              <a:rPr lang="ru-RU" sz="4200" b="0" strike="noStrike" spc="-1">
                <a:solidFill>
                  <a:srgbClr val="000000"/>
                </a:solidFill>
                <a:latin typeface="Arial"/>
                <a:ea typeface="Arial"/>
              </a:rPr>
              <a:t> are critical to the immune system</a:t>
            </a:r>
            <a:r>
              <a:rPr lang="en-GB" sz="4200" b="0" strike="noStrike" spc="-1">
                <a:solidFill>
                  <a:srgbClr val="000000"/>
                </a:solidFill>
                <a:latin typeface="Arial"/>
                <a:ea typeface="Arial"/>
              </a:rPr>
              <a:t>. These</a:t>
            </a:r>
            <a:r>
              <a:rPr lang="ru-RU" sz="4200" b="0" strike="noStrike" spc="-1">
                <a:solidFill>
                  <a:srgbClr val="000000"/>
                </a:solidFill>
                <a:latin typeface="Arial"/>
                <a:ea typeface="Arial"/>
              </a:rPr>
              <a:t> </a:t>
            </a:r>
            <a:r>
              <a:rPr lang="en-GB" sz="4200" b="0" strike="noStrike" spc="-1">
                <a:solidFill>
                  <a:srgbClr val="000000"/>
                </a:solidFill>
                <a:latin typeface="Arial"/>
                <a:ea typeface="Arial"/>
              </a:rPr>
              <a:t>cells </a:t>
            </a:r>
            <a:r>
              <a:rPr lang="ru-RU" sz="4200" b="0" strike="noStrike" spc="-1">
                <a:solidFill>
                  <a:srgbClr val="000000"/>
                </a:solidFill>
                <a:latin typeface="Arial"/>
                <a:ea typeface="Arial"/>
              </a:rPr>
              <a:t>are </a:t>
            </a:r>
            <a:r>
              <a:rPr lang="en-GB" sz="4200" b="0" strike="noStrike" spc="-1">
                <a:solidFill>
                  <a:srgbClr val="000000"/>
                </a:solidFill>
                <a:latin typeface="Arial"/>
                <a:ea typeface="Arial"/>
              </a:rPr>
              <a:t>created</a:t>
            </a:r>
            <a:r>
              <a:rPr lang="ru-RU" sz="4200" b="0" strike="noStrike" spc="-1">
                <a:solidFill>
                  <a:srgbClr val="000000"/>
                </a:solidFill>
                <a:latin typeface="Arial"/>
                <a:ea typeface="Arial"/>
              </a:rPr>
              <a:t> in our bone marrow</a:t>
            </a:r>
            <a:r>
              <a:rPr lang="en-GB" sz="4200" b="0" strike="noStrike" spc="-1">
                <a:solidFill>
                  <a:srgbClr val="000000"/>
                </a:solidFill>
                <a:latin typeface="Arial"/>
                <a:ea typeface="Arial"/>
              </a:rPr>
              <a:t>, making them a vital part of our immune system. They are also significantly</a:t>
            </a:r>
            <a:r>
              <a:rPr lang="ru-RU" sz="4200" b="0" strike="noStrike" spc="-1">
                <a:solidFill>
                  <a:srgbClr val="000000"/>
                </a:solidFill>
                <a:latin typeface="Arial"/>
                <a:ea typeface="Arial"/>
              </a:rPr>
              <a:t> present in the Thymus.  </a:t>
            </a:r>
            <a:endParaRPr lang="ru-RU" sz="4200" b="0" strike="noStrike" spc="-1">
              <a:latin typeface="Arial"/>
            </a:endParaRPr>
          </a:p>
        </p:txBody>
      </p:sp>
      <p:sp>
        <p:nvSpPr>
          <p:cNvPr id="195" name="CustomShape 17"/>
          <p:cNvSpPr/>
          <p:nvPr/>
        </p:nvSpPr>
        <p:spPr bwMode="auto">
          <a:xfrm>
            <a:off x="2185200" y="5081760"/>
            <a:ext cx="7097400" cy="603720"/>
          </a:xfrm>
          <a:prstGeom prst="rect">
            <a:avLst/>
          </a:prstGeom>
          <a:noFill/>
          <a:ln w="12600">
            <a:noFill/>
          </a:ln>
        </p:spPr>
        <p:style>
          <a:lnRef idx="0">
            <a:srgbClr val="000000"/>
          </a:lnRef>
          <a:fillRef idx="0">
            <a:srgbClr val="000000"/>
          </a:fillRef>
          <a:effectRef idx="0">
            <a:srgbClr val="000000"/>
          </a:effectRef>
          <a:fontRef idx="minor"/>
        </p:style>
      </p:sp>
      <p:sp>
        <p:nvSpPr>
          <p:cNvPr id="196" name="TextBox 1"/>
          <p:cNvSpPr/>
          <p:nvPr/>
        </p:nvSpPr>
        <p:spPr bwMode="auto">
          <a:xfrm>
            <a:off x="9958320" y="5808960"/>
            <a:ext cx="1626840" cy="1186920"/>
          </a:xfrm>
          <a:prstGeom prst="rect">
            <a:avLst/>
          </a:prstGeom>
          <a:noFill/>
          <a:ln w="0">
            <a:solidFill>
              <a:srgbClr val="000000"/>
            </a:solidFill>
          </a:ln>
        </p:spPr>
        <p:style>
          <a:lnRef idx="0">
            <a:srgbClr val="000000"/>
          </a:lnRef>
          <a:fillRef idx="0">
            <a:srgbClr val="000000"/>
          </a:fillRef>
          <a:effectRef idx="0">
            <a:srgbClr val="000000"/>
          </a:effectRef>
          <a:fontRef idx="minor"/>
        </p:style>
        <p:txBody>
          <a:bodyPr lIns="90000" tIns="45000" rIns="90000" bIns="45000" anchor="t">
            <a:spAutoFit/>
          </a:bodyPr>
          <a:lstStyle/>
          <a:p>
            <a:pPr algn="r">
              <a:lnSpc>
                <a:spcPct val="100000"/>
              </a:lnSpc>
              <a:defRPr/>
            </a:pPr>
            <a:r>
              <a:rPr lang="en-US" sz="3600" b="0" strike="noStrike" spc="-1">
                <a:solidFill>
                  <a:srgbClr val="000000"/>
                </a:solidFill>
                <a:latin typeface="Arial"/>
                <a:ea typeface="Arial"/>
              </a:rPr>
              <a:t>T</a:t>
            </a:r>
            <a:r>
              <a:rPr lang="ru-RU" sz="3600" b="0" strike="noStrike" spc="-1">
                <a:solidFill>
                  <a:srgbClr val="000000"/>
                </a:solidFill>
                <a:latin typeface="Arial"/>
                <a:ea typeface="Arial"/>
              </a:rPr>
              <a:t>onsils</a:t>
            </a:r>
            <a:endParaRPr lang="ru-RU" sz="3600" b="0" strike="noStrike" spc="-1">
              <a:latin typeface="Arial"/>
            </a:endParaRPr>
          </a:p>
        </p:txBody>
      </p:sp>
      <p:sp>
        <p:nvSpPr>
          <p:cNvPr id="197" name="TextBox 19"/>
          <p:cNvSpPr/>
          <p:nvPr/>
        </p:nvSpPr>
        <p:spPr bwMode="auto">
          <a:xfrm>
            <a:off x="8511840" y="6461640"/>
            <a:ext cx="3070080" cy="639000"/>
          </a:xfrm>
          <a:prstGeom prst="rect">
            <a:avLst/>
          </a:prstGeom>
          <a:noFill/>
          <a:ln w="0">
            <a:solidFill>
              <a:srgbClr val="000000"/>
            </a:solidFill>
          </a:ln>
        </p:spPr>
        <p:style>
          <a:lnRef idx="0">
            <a:srgbClr val="000000"/>
          </a:lnRef>
          <a:fillRef idx="0">
            <a:srgbClr val="000000"/>
          </a:fillRef>
          <a:effectRef idx="0">
            <a:srgbClr val="000000"/>
          </a:effectRef>
          <a:fontRef idx="minor"/>
        </p:style>
        <p:txBody>
          <a:bodyPr lIns="90000" tIns="45000" rIns="90000" bIns="45000" anchor="t">
            <a:spAutoFit/>
          </a:bodyPr>
          <a:lstStyle/>
          <a:p>
            <a:pPr algn="r">
              <a:lnSpc>
                <a:spcPct val="100000"/>
              </a:lnSpc>
              <a:defRPr/>
            </a:pPr>
            <a:r>
              <a:rPr lang="en-US" sz="3600" b="0" strike="noStrike" spc="-1">
                <a:solidFill>
                  <a:srgbClr val="000000"/>
                </a:solidFill>
                <a:latin typeface="Arial"/>
                <a:ea typeface="Arial"/>
              </a:rPr>
              <a:t>Lymph nodes</a:t>
            </a:r>
            <a:endParaRPr lang="ru-RU" sz="3600" b="0" strike="noStrike" spc="-1">
              <a:latin typeface="Arial"/>
            </a:endParaRPr>
          </a:p>
        </p:txBody>
      </p:sp>
      <p:sp>
        <p:nvSpPr>
          <p:cNvPr id="198" name="TextBox 20"/>
          <p:cNvSpPr/>
          <p:nvPr/>
        </p:nvSpPr>
        <p:spPr bwMode="auto">
          <a:xfrm>
            <a:off x="9511200" y="7499160"/>
            <a:ext cx="1626840" cy="639000"/>
          </a:xfrm>
          <a:prstGeom prst="rect">
            <a:avLst/>
          </a:prstGeom>
          <a:noFill/>
          <a:ln w="0">
            <a:solidFill>
              <a:srgbClr val="000000"/>
            </a:solidFill>
          </a:ln>
        </p:spPr>
        <p:style>
          <a:lnRef idx="0">
            <a:srgbClr val="000000"/>
          </a:lnRef>
          <a:fillRef idx="0">
            <a:srgbClr val="000000"/>
          </a:fillRef>
          <a:effectRef idx="0">
            <a:srgbClr val="000000"/>
          </a:effectRef>
          <a:fontRef idx="minor"/>
        </p:style>
        <p:txBody>
          <a:bodyPr lIns="90000" tIns="45000" rIns="90000" bIns="45000" anchor="t">
            <a:spAutoFit/>
          </a:bodyPr>
          <a:lstStyle/>
          <a:p>
            <a:pPr algn="r">
              <a:lnSpc>
                <a:spcPct val="100000"/>
              </a:lnSpc>
              <a:defRPr/>
            </a:pPr>
            <a:r>
              <a:rPr lang="en-US" sz="3600" b="0" strike="noStrike" spc="-1">
                <a:solidFill>
                  <a:srgbClr val="000000"/>
                </a:solidFill>
                <a:latin typeface="Arial"/>
                <a:ea typeface="Arial"/>
              </a:rPr>
              <a:t>Spleen</a:t>
            </a:r>
            <a:endParaRPr lang="ru-RU" sz="3600" b="0" strike="noStrike" spc="-1">
              <a:latin typeface="Arial"/>
            </a:endParaRPr>
          </a:p>
        </p:txBody>
      </p:sp>
      <p:sp>
        <p:nvSpPr>
          <p:cNvPr id="199" name="TextBox 21"/>
          <p:cNvSpPr/>
          <p:nvPr/>
        </p:nvSpPr>
        <p:spPr bwMode="auto">
          <a:xfrm>
            <a:off x="9122760" y="8151840"/>
            <a:ext cx="2193840" cy="639000"/>
          </a:xfrm>
          <a:prstGeom prst="rect">
            <a:avLst/>
          </a:prstGeom>
          <a:noFill/>
          <a:ln w="0">
            <a:solidFill>
              <a:srgbClr val="000000"/>
            </a:solidFill>
          </a:ln>
        </p:spPr>
        <p:style>
          <a:lnRef idx="0">
            <a:srgbClr val="000000"/>
          </a:lnRef>
          <a:fillRef idx="0">
            <a:srgbClr val="000000"/>
          </a:fillRef>
          <a:effectRef idx="0">
            <a:srgbClr val="000000"/>
          </a:effectRef>
          <a:fontRef idx="minor"/>
        </p:style>
        <p:txBody>
          <a:bodyPr lIns="90000" tIns="45000" rIns="90000" bIns="45000" anchor="t">
            <a:spAutoFit/>
          </a:bodyPr>
          <a:lstStyle/>
          <a:p>
            <a:pPr algn="r">
              <a:lnSpc>
                <a:spcPct val="100000"/>
              </a:lnSpc>
              <a:defRPr/>
            </a:pPr>
            <a:r>
              <a:rPr lang="en-US" sz="3600" b="0" strike="noStrike" spc="-1">
                <a:solidFill>
                  <a:srgbClr val="000000"/>
                </a:solidFill>
                <a:latin typeface="Arial"/>
                <a:ea typeface="Arial"/>
              </a:rPr>
              <a:t>Appendix</a:t>
            </a:r>
            <a:endParaRPr lang="ru-RU" sz="3600" b="0" strike="noStrike" spc="-1">
              <a:latin typeface="Aria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pic>
        <p:nvPicPr>
          <p:cNvPr id="200" name="fon-01.png"/>
          <p:cNvPicPr/>
          <p:nvPr/>
        </p:nvPicPr>
        <p:blipFill>
          <a:blip r:embed="rId3"/>
          <a:stretch/>
        </p:blipFill>
        <p:spPr bwMode="auto">
          <a:xfrm>
            <a:off x="0" y="0"/>
            <a:ext cx="24383159" cy="13715280"/>
          </a:xfrm>
          <a:prstGeom prst="rect">
            <a:avLst/>
          </a:prstGeom>
          <a:ln w="12600">
            <a:noFill/>
          </a:ln>
        </p:spPr>
      </p:pic>
      <p:sp>
        <p:nvSpPr>
          <p:cNvPr id="201" name="CustomShape 1"/>
          <p:cNvSpPr/>
          <p:nvPr/>
        </p:nvSpPr>
        <p:spPr bwMode="auto">
          <a:xfrm>
            <a:off x="-12324240" y="-7588080"/>
            <a:ext cx="36076680" cy="36076680"/>
          </a:xfrm>
          <a:prstGeom prst="ellipse">
            <a:avLst/>
          </a:prstGeom>
          <a:solidFill>
            <a:srgbClr val="FFF0E5"/>
          </a:solidFill>
          <a:ln w="266760">
            <a:solidFill>
              <a:srgbClr val="864F92"/>
            </a:solidFill>
            <a:round/>
          </a:ln>
        </p:spPr>
        <p:style>
          <a:lnRef idx="0">
            <a:srgbClr val="000000"/>
          </a:lnRef>
          <a:fillRef idx="0">
            <a:srgbClr val="000000"/>
          </a:fillRef>
          <a:effectRef idx="0">
            <a:srgbClr val="000000"/>
          </a:effectRef>
          <a:fontRef idx="minor"/>
        </p:style>
      </p:sp>
      <p:sp>
        <p:nvSpPr>
          <p:cNvPr id="202" name="CustomShape 2"/>
          <p:cNvSpPr/>
          <p:nvPr/>
        </p:nvSpPr>
        <p:spPr bwMode="auto">
          <a:xfrm>
            <a:off x="-11442600" y="-6706440"/>
            <a:ext cx="34313400" cy="34313400"/>
          </a:xfrm>
          <a:prstGeom prst="ellipse">
            <a:avLst/>
          </a:prstGeom>
          <a:solidFill>
            <a:srgbClr val="FFF0E5"/>
          </a:solidFill>
          <a:ln w="127080">
            <a:solidFill>
              <a:srgbClr val="864F92"/>
            </a:solidFill>
            <a:round/>
          </a:ln>
        </p:spPr>
        <p:style>
          <a:lnRef idx="0">
            <a:srgbClr val="000000"/>
          </a:lnRef>
          <a:fillRef idx="0">
            <a:srgbClr val="000000"/>
          </a:fillRef>
          <a:effectRef idx="0">
            <a:srgbClr val="000000"/>
          </a:effectRef>
          <a:fontRef idx="minor"/>
        </p:style>
      </p:sp>
      <p:sp>
        <p:nvSpPr>
          <p:cNvPr id="203" name="CustomShape 3"/>
          <p:cNvSpPr/>
          <p:nvPr/>
        </p:nvSpPr>
        <p:spPr bwMode="auto">
          <a:xfrm>
            <a:off x="-2203920" y="2532240"/>
            <a:ext cx="15835680" cy="15835680"/>
          </a:xfrm>
          <a:prstGeom prst="ellipse">
            <a:avLst/>
          </a:prstGeom>
          <a:solidFill>
            <a:srgbClr val="EFD04E"/>
          </a:solidFill>
          <a:ln w="50760">
            <a:solidFill>
              <a:srgbClr val="855191"/>
            </a:solidFill>
            <a:round/>
          </a:ln>
        </p:spPr>
        <p:style>
          <a:lnRef idx="0">
            <a:srgbClr val="000000"/>
          </a:lnRef>
          <a:fillRef idx="0">
            <a:srgbClr val="000000"/>
          </a:fillRef>
          <a:effectRef idx="0">
            <a:srgbClr val="000000"/>
          </a:effectRef>
          <a:fontRef idx="minor"/>
        </p:style>
      </p:sp>
      <p:sp>
        <p:nvSpPr>
          <p:cNvPr id="204" name="CustomShape 4"/>
          <p:cNvSpPr/>
          <p:nvPr/>
        </p:nvSpPr>
        <p:spPr bwMode="auto">
          <a:xfrm>
            <a:off x="1939680" y="1086120"/>
            <a:ext cx="21503880" cy="1269000"/>
          </a:xfrm>
          <a:prstGeom prst="rect">
            <a:avLst/>
          </a:prstGeom>
          <a:noFill/>
          <a:ln w="12600">
            <a:noFill/>
          </a:ln>
        </p:spPr>
        <p:style>
          <a:lnRef idx="0">
            <a:srgbClr val="000000"/>
          </a:lnRef>
          <a:fillRef idx="0">
            <a:srgbClr val="000000"/>
          </a:fillRef>
          <a:effectRef idx="0">
            <a:srgbClr val="000000"/>
          </a:effectRef>
          <a:fontRef idx="minor"/>
        </p:style>
        <p:txBody>
          <a:bodyPr lIns="85680" tIns="85680" rIns="85680" bIns="85680" anchor="t">
            <a:spAutoFit/>
          </a:bodyPr>
          <a:lstStyle/>
          <a:p>
            <a:pPr>
              <a:lnSpc>
                <a:spcPct val="100000"/>
              </a:lnSpc>
              <a:defRPr/>
            </a:pPr>
            <a:r>
              <a:rPr lang="en-US" sz="7200" b="1" strike="noStrike" cap="all" spc="-1">
                <a:solidFill>
                  <a:srgbClr val="535353"/>
                </a:solidFill>
                <a:latin typeface="Arial"/>
                <a:ea typeface="DejaVu Sans"/>
              </a:rPr>
              <a:t>hierarchy</a:t>
            </a:r>
            <a:r>
              <a:rPr lang="ru-RU" sz="7200" b="1" strike="noStrike" cap="all" spc="-1">
                <a:solidFill>
                  <a:srgbClr val="535353"/>
                </a:solidFill>
                <a:latin typeface="Arial"/>
                <a:ea typeface="DejaVu Sans"/>
              </a:rPr>
              <a:t> of immunity</a:t>
            </a:r>
            <a:endParaRPr lang="ru-RU" sz="7200" b="0" strike="noStrike" spc="-1">
              <a:latin typeface="Arial"/>
            </a:endParaRPr>
          </a:p>
        </p:txBody>
      </p:sp>
      <p:sp>
        <p:nvSpPr>
          <p:cNvPr id="205" name="CustomShape 5"/>
          <p:cNvSpPr/>
          <p:nvPr/>
        </p:nvSpPr>
        <p:spPr bwMode="auto">
          <a:xfrm>
            <a:off x="1939680" y="6482160"/>
            <a:ext cx="11020680" cy="5200920"/>
          </a:xfrm>
          <a:prstGeom prst="rect">
            <a:avLst/>
          </a:prstGeom>
          <a:noFill/>
          <a:ln w="12600">
            <a:noFill/>
          </a:ln>
        </p:spPr>
        <p:style>
          <a:lnRef idx="0">
            <a:srgbClr val="000000"/>
          </a:lnRef>
          <a:fillRef idx="0">
            <a:srgbClr val="000000"/>
          </a:fillRef>
          <a:effectRef idx="0">
            <a:srgbClr val="000000"/>
          </a:effectRef>
          <a:fontRef idx="minor"/>
        </p:style>
        <p:txBody>
          <a:bodyPr lIns="85680" tIns="85680" rIns="85680" bIns="85680" anchor="t">
            <a:spAutoFit/>
          </a:bodyPr>
          <a:lstStyle/>
          <a:p>
            <a:pPr>
              <a:lnSpc>
                <a:spcPct val="100000"/>
              </a:lnSpc>
              <a:defRPr/>
            </a:pPr>
            <a:endParaRPr lang="ru-RU" sz="1800" b="0" strike="noStrike" spc="-1">
              <a:latin typeface="Arial"/>
            </a:endParaRPr>
          </a:p>
          <a:p>
            <a:pPr marL="572040" indent="-571680">
              <a:lnSpc>
                <a:spcPct val="100000"/>
              </a:lnSpc>
              <a:buClr>
                <a:srgbClr val="3F4447"/>
              </a:buClr>
              <a:buFont typeface="Arial"/>
              <a:buChar char="•"/>
              <a:defRPr/>
            </a:pPr>
            <a:r>
              <a:rPr lang="ru-RU" sz="3600" b="1" strike="noStrike" spc="-1">
                <a:solidFill>
                  <a:srgbClr val="000000"/>
                </a:solidFill>
                <a:latin typeface="Arial"/>
                <a:ea typeface="Arial"/>
              </a:rPr>
              <a:t>Barriers</a:t>
            </a:r>
            <a:r>
              <a:rPr lang="ru-RU" sz="3600" b="0" strike="noStrike" spc="-1">
                <a:solidFill>
                  <a:srgbClr val="000000"/>
                </a:solidFill>
                <a:latin typeface="Arial"/>
                <a:ea typeface="Arial"/>
              </a:rPr>
              <a:t>: Skin, mucous membranes, enzymes, </a:t>
            </a:r>
            <a:r>
              <a:rPr lang="en-US" sz="3600" b="0" strike="noStrike" spc="-1">
                <a:solidFill>
                  <a:srgbClr val="000000"/>
                </a:solidFill>
                <a:latin typeface="Arial"/>
                <a:ea typeface="Arial"/>
              </a:rPr>
              <a:t>and </a:t>
            </a:r>
            <a:r>
              <a:rPr lang="ru-RU" sz="3600" b="0" strike="noStrike" spc="-1">
                <a:solidFill>
                  <a:srgbClr val="000000"/>
                </a:solidFill>
                <a:latin typeface="Arial"/>
                <a:ea typeface="Arial"/>
              </a:rPr>
              <a:t>gastric juice</a:t>
            </a:r>
            <a:r>
              <a:rPr lang="en-US" sz="3600" b="0" strike="noStrike" spc="-1">
                <a:solidFill>
                  <a:srgbClr val="000000"/>
                </a:solidFill>
                <a:latin typeface="Arial"/>
                <a:ea typeface="Arial"/>
              </a:rPr>
              <a:t> - these</a:t>
            </a:r>
            <a:r>
              <a:rPr lang="ru-RU" sz="3600" b="0" strike="noStrike" spc="-1">
                <a:solidFill>
                  <a:srgbClr val="000000"/>
                </a:solidFill>
                <a:latin typeface="Arial"/>
                <a:ea typeface="Arial"/>
              </a:rPr>
              <a:t> are surface barriers (mechanical, biological, </a:t>
            </a:r>
            <a:r>
              <a:rPr lang="en-US" sz="3600" b="0" strike="noStrike" spc="-1">
                <a:solidFill>
                  <a:srgbClr val="000000"/>
                </a:solidFill>
                <a:latin typeface="Arial"/>
                <a:ea typeface="Arial"/>
              </a:rPr>
              <a:t>and </a:t>
            </a:r>
            <a:r>
              <a:rPr lang="ru-RU" sz="3600" b="0" strike="noStrike" spc="-1">
                <a:solidFill>
                  <a:srgbClr val="000000"/>
                </a:solidFill>
                <a:latin typeface="Arial"/>
                <a:ea typeface="Arial"/>
              </a:rPr>
              <a:t>chemical).</a:t>
            </a:r>
            <a:endParaRPr lang="ru-RU" sz="3600" b="0" strike="noStrike" spc="-1">
              <a:latin typeface="Arial"/>
            </a:endParaRPr>
          </a:p>
          <a:p>
            <a:pPr>
              <a:lnSpc>
                <a:spcPct val="100000"/>
              </a:lnSpc>
              <a:defRPr/>
            </a:pPr>
            <a:endParaRPr lang="ru-RU" sz="3600" b="0" strike="noStrike" spc="-1">
              <a:latin typeface="Arial"/>
            </a:endParaRPr>
          </a:p>
          <a:p>
            <a:pPr marL="572040" indent="-571680">
              <a:lnSpc>
                <a:spcPct val="100000"/>
              </a:lnSpc>
              <a:buClr>
                <a:srgbClr val="3F4447"/>
              </a:buClr>
              <a:buFont typeface="Arial"/>
              <a:buChar char="•"/>
              <a:defRPr/>
            </a:pPr>
            <a:r>
              <a:rPr lang="en-US" sz="3600" b="1" strike="noStrike" spc="-1">
                <a:solidFill>
                  <a:srgbClr val="000000"/>
                </a:solidFill>
                <a:latin typeface="Arial"/>
                <a:ea typeface="Arial"/>
              </a:rPr>
              <a:t>Cells</a:t>
            </a:r>
            <a:r>
              <a:rPr lang="ru-RU" sz="3600" b="1" strike="noStrike" spc="-1">
                <a:solidFill>
                  <a:srgbClr val="3F4447"/>
                </a:solidFill>
                <a:latin typeface="Arial"/>
                <a:ea typeface="DejaVu Sans"/>
              </a:rPr>
              <a:t>: </a:t>
            </a:r>
            <a:r>
              <a:rPr lang="ru-RU" sz="3600" b="0" strike="noStrike" spc="-1">
                <a:solidFill>
                  <a:srgbClr val="000000"/>
                </a:solidFill>
                <a:latin typeface="Arial"/>
                <a:ea typeface="Arial"/>
              </a:rPr>
              <a:t>phagocytes (macrophages, neutrophils, and dendritic cells), innate lymphoid cells, mast cells, eosinophils, </a:t>
            </a:r>
            <a:r>
              <a:rPr lang="en-US" sz="3600" b="0" strike="noStrike" spc="-1">
                <a:solidFill>
                  <a:srgbClr val="000000"/>
                </a:solidFill>
                <a:latin typeface="Arial"/>
                <a:ea typeface="Arial"/>
              </a:rPr>
              <a:t>and </a:t>
            </a:r>
            <a:r>
              <a:rPr lang="ru-RU" sz="3600" b="0" strike="noStrike" spc="-1">
                <a:solidFill>
                  <a:srgbClr val="000000"/>
                </a:solidFill>
                <a:latin typeface="Arial"/>
                <a:ea typeface="Arial"/>
              </a:rPr>
              <a:t>basophils are all microscopic allies in </a:t>
            </a:r>
            <a:r>
              <a:rPr lang="en-US" sz="3600" b="0" strike="noStrike" spc="-1">
                <a:solidFill>
                  <a:srgbClr val="000000"/>
                </a:solidFill>
                <a:latin typeface="Arial"/>
                <a:ea typeface="Arial"/>
              </a:rPr>
              <a:t>the body’s defense</a:t>
            </a:r>
            <a:r>
              <a:rPr lang="ru-RU" sz="3600" b="0" strike="noStrike" spc="-1">
                <a:solidFill>
                  <a:srgbClr val="000000"/>
                </a:solidFill>
                <a:latin typeface="Arial"/>
                <a:ea typeface="Arial"/>
              </a:rPr>
              <a:t>!</a:t>
            </a:r>
            <a:endParaRPr lang="ru-RU" sz="3600" b="0" strike="noStrike" spc="-1">
              <a:latin typeface="Arial"/>
            </a:endParaRPr>
          </a:p>
        </p:txBody>
      </p:sp>
      <p:sp>
        <p:nvSpPr>
          <p:cNvPr id="206" name="CustomShape 6"/>
          <p:cNvSpPr/>
          <p:nvPr/>
        </p:nvSpPr>
        <p:spPr bwMode="auto">
          <a:xfrm>
            <a:off x="2032200" y="4370040"/>
            <a:ext cx="9585720" cy="2091960"/>
          </a:xfrm>
          <a:prstGeom prst="rect">
            <a:avLst/>
          </a:prstGeom>
          <a:noFill/>
          <a:ln w="12600">
            <a:noFill/>
          </a:ln>
        </p:spPr>
        <p:style>
          <a:lnRef idx="0">
            <a:srgbClr val="000000"/>
          </a:lnRef>
          <a:fillRef idx="0">
            <a:srgbClr val="000000"/>
          </a:fillRef>
          <a:effectRef idx="0">
            <a:srgbClr val="000000"/>
          </a:effectRef>
          <a:fontRef idx="minor"/>
        </p:style>
        <p:txBody>
          <a:bodyPr lIns="85680" tIns="85680" rIns="85680" bIns="85680" anchor="t">
            <a:spAutoFit/>
          </a:bodyPr>
          <a:lstStyle/>
          <a:p>
            <a:pPr>
              <a:lnSpc>
                <a:spcPct val="100000"/>
              </a:lnSpc>
              <a:defRPr/>
            </a:pPr>
            <a:r>
              <a:rPr lang="ru-RU" sz="4200" b="1" strike="noStrike" cap="all" spc="-1">
                <a:solidFill>
                  <a:srgbClr val="3F4447"/>
                </a:solidFill>
                <a:latin typeface="Arial"/>
                <a:ea typeface="DejaVu Sans"/>
              </a:rPr>
              <a:t>Innate </a:t>
            </a:r>
            <a:r>
              <a:rPr lang="en-GB" sz="4200" b="1" strike="noStrike" cap="all" spc="-1">
                <a:solidFill>
                  <a:srgbClr val="3F4447"/>
                </a:solidFill>
                <a:latin typeface="Arial"/>
                <a:ea typeface="DejaVu Sans"/>
              </a:rPr>
              <a:t>(Inherited) </a:t>
            </a:r>
            <a:r>
              <a:rPr lang="ru-RU" sz="4200" b="1" strike="noStrike" cap="all" spc="-1">
                <a:solidFill>
                  <a:srgbClr val="3F4447"/>
                </a:solidFill>
                <a:latin typeface="Arial"/>
                <a:ea typeface="DejaVu Sans"/>
              </a:rPr>
              <a:t>Immunity</a:t>
            </a:r>
            <a:r>
              <a:rPr lang="en-GB" sz="4200" b="1" strike="noStrike" cap="all" spc="-1">
                <a:solidFill>
                  <a:srgbClr val="3F4447"/>
                </a:solidFill>
                <a:latin typeface="Arial"/>
                <a:ea typeface="DejaVu Sans"/>
              </a:rPr>
              <a:t>:</a:t>
            </a:r>
            <a:r>
              <a:rPr lang="ru-RU" sz="4200" b="1" strike="noStrike" cap="all" spc="-1">
                <a:solidFill>
                  <a:srgbClr val="3F4447"/>
                </a:solidFill>
                <a:latin typeface="Arial"/>
                <a:ea typeface="DejaVu Sans"/>
              </a:rPr>
              <a:t> automatic responses and defenses</a:t>
            </a:r>
            <a:endParaRPr lang="ru-RU" sz="4200" b="0" strike="noStrike" spc="-1">
              <a:latin typeface="Arial"/>
            </a:endParaRPr>
          </a:p>
        </p:txBody>
      </p:sp>
      <p:sp>
        <p:nvSpPr>
          <p:cNvPr id="207" name="CustomShape 7"/>
          <p:cNvSpPr/>
          <p:nvPr/>
        </p:nvSpPr>
        <p:spPr bwMode="auto">
          <a:xfrm>
            <a:off x="12770280" y="4370040"/>
            <a:ext cx="9585720" cy="1451880"/>
          </a:xfrm>
          <a:prstGeom prst="rect">
            <a:avLst/>
          </a:prstGeom>
          <a:noFill/>
          <a:ln w="12600">
            <a:noFill/>
          </a:ln>
        </p:spPr>
        <p:style>
          <a:lnRef idx="0">
            <a:srgbClr val="000000"/>
          </a:lnRef>
          <a:fillRef idx="0">
            <a:srgbClr val="000000"/>
          </a:fillRef>
          <a:effectRef idx="0">
            <a:srgbClr val="000000"/>
          </a:effectRef>
          <a:fontRef idx="minor"/>
        </p:style>
        <p:txBody>
          <a:bodyPr lIns="85680" tIns="85680" rIns="85680" bIns="85680" anchor="t">
            <a:spAutoFit/>
          </a:bodyPr>
          <a:lstStyle/>
          <a:p>
            <a:pPr>
              <a:lnSpc>
                <a:spcPct val="100000"/>
              </a:lnSpc>
              <a:defRPr/>
            </a:pPr>
            <a:r>
              <a:rPr lang="ru-RU" sz="4200" b="1" strike="noStrike" cap="all" spc="-1">
                <a:solidFill>
                  <a:srgbClr val="3F4447"/>
                </a:solidFill>
                <a:latin typeface="Arial"/>
                <a:ea typeface="DejaVu Sans"/>
              </a:rPr>
              <a:t>Adaptive</a:t>
            </a:r>
            <a:r>
              <a:rPr lang="en-GB" sz="4200" b="1" strike="noStrike" cap="all" spc="-1">
                <a:solidFill>
                  <a:srgbClr val="3F4447"/>
                </a:solidFill>
                <a:latin typeface="Arial"/>
                <a:ea typeface="DejaVu Sans"/>
              </a:rPr>
              <a:t> (acquired)</a:t>
            </a:r>
            <a:r>
              <a:rPr lang="ru-RU" sz="4200" b="1" strike="noStrike" cap="all" spc="-1">
                <a:solidFill>
                  <a:srgbClr val="3F4447"/>
                </a:solidFill>
                <a:latin typeface="Arial"/>
                <a:ea typeface="DejaVu Sans"/>
              </a:rPr>
              <a:t> Immunity</a:t>
            </a:r>
            <a:r>
              <a:rPr lang="en-GB" sz="4200" b="1" strike="noStrike" cap="all" spc="-1">
                <a:solidFill>
                  <a:srgbClr val="3F4447"/>
                </a:solidFill>
                <a:latin typeface="Arial"/>
                <a:ea typeface="DejaVu Sans"/>
              </a:rPr>
              <a:t>:</a:t>
            </a:r>
            <a:r>
              <a:rPr lang="ru-RU" sz="4200" b="1" strike="noStrike" cap="all" spc="-1">
                <a:solidFill>
                  <a:srgbClr val="3F4447"/>
                </a:solidFill>
                <a:latin typeface="Arial"/>
                <a:ea typeface="DejaVu Sans"/>
              </a:rPr>
              <a:t> learns from threats</a:t>
            </a:r>
            <a:endParaRPr lang="ru-RU" sz="4200" b="0" strike="noStrike" spc="-1">
              <a:latin typeface="Arial"/>
            </a:endParaRPr>
          </a:p>
        </p:txBody>
      </p:sp>
      <p:sp>
        <p:nvSpPr>
          <p:cNvPr id="208" name="CustomShape 8"/>
          <p:cNvSpPr/>
          <p:nvPr/>
        </p:nvSpPr>
        <p:spPr bwMode="auto">
          <a:xfrm>
            <a:off x="13635360" y="6887160"/>
            <a:ext cx="9235079" cy="3006360"/>
          </a:xfrm>
          <a:prstGeom prst="rect">
            <a:avLst/>
          </a:prstGeom>
          <a:noFill/>
          <a:ln w="12600">
            <a:noFill/>
          </a:ln>
        </p:spPr>
        <p:style>
          <a:lnRef idx="0">
            <a:srgbClr val="000000"/>
          </a:lnRef>
          <a:fillRef idx="0">
            <a:srgbClr val="000000"/>
          </a:fillRef>
          <a:effectRef idx="0">
            <a:srgbClr val="000000"/>
          </a:effectRef>
          <a:fontRef idx="minor"/>
        </p:style>
        <p:txBody>
          <a:bodyPr lIns="85680" tIns="85680" rIns="85680" bIns="85680" anchor="t">
            <a:spAutoFit/>
          </a:bodyPr>
          <a:lstStyle/>
          <a:p>
            <a:pPr>
              <a:lnSpc>
                <a:spcPct val="100000"/>
              </a:lnSpc>
              <a:defRPr/>
            </a:pPr>
            <a:r>
              <a:rPr lang="ru-RU" sz="4200" b="1" strike="noStrike" spc="-1">
                <a:solidFill>
                  <a:srgbClr val="000000"/>
                </a:solidFill>
                <a:latin typeface="Arial"/>
                <a:ea typeface="Arial"/>
              </a:rPr>
              <a:t>T- and B-lymphocytes</a:t>
            </a:r>
            <a:endParaRPr lang="ru-RU" sz="4200" b="0" strike="noStrike" spc="-1">
              <a:latin typeface="Arial"/>
            </a:endParaRPr>
          </a:p>
          <a:p>
            <a:pPr>
              <a:lnSpc>
                <a:spcPct val="100000"/>
              </a:lnSpc>
              <a:defRPr/>
            </a:pPr>
            <a:endParaRPr lang="ru-RU" sz="4200" b="0" strike="noStrike" spc="-1">
              <a:latin typeface="Arial"/>
            </a:endParaRPr>
          </a:p>
          <a:p>
            <a:pPr marL="571680" indent="-571680">
              <a:lnSpc>
                <a:spcPct val="100000"/>
              </a:lnSpc>
              <a:buClr>
                <a:srgbClr val="000000"/>
              </a:buClr>
              <a:buFont typeface="Arial"/>
              <a:buChar char="•"/>
              <a:defRPr/>
            </a:pPr>
            <a:r>
              <a:rPr lang="ru-RU" sz="4200" b="0" strike="noStrike" spc="-1">
                <a:solidFill>
                  <a:srgbClr val="000000"/>
                </a:solidFill>
                <a:latin typeface="Arial"/>
                <a:ea typeface="Arial"/>
              </a:rPr>
              <a:t>They recognize and remember foreign threats and provide an intense targeted response</a:t>
            </a:r>
            <a:endParaRPr lang="ru-RU" sz="4200" b="0" strike="noStrike" spc="-1">
              <a:latin typeface="Arial"/>
            </a:endParaRPr>
          </a:p>
        </p:txBody>
      </p:sp>
      <p:grpSp>
        <p:nvGrpSpPr>
          <p:cNvPr id="209" name="Group 9"/>
          <p:cNvGrpSpPr/>
          <p:nvPr/>
        </p:nvGrpSpPr>
        <p:grpSpPr bwMode="auto">
          <a:xfrm>
            <a:off x="14654160" y="10807560"/>
            <a:ext cx="2082240" cy="2082600"/>
            <a:chOff x="14654160" y="10807560"/>
            <a:chExt cx="2082240" cy="2082600"/>
          </a:xfrm>
        </p:grpSpPr>
        <p:sp>
          <p:nvSpPr>
            <p:cNvPr id="210" name="CustomShape 10"/>
            <p:cNvSpPr/>
            <p:nvPr/>
          </p:nvSpPr>
          <p:spPr bwMode="auto">
            <a:xfrm>
              <a:off x="14869800" y="11017079"/>
              <a:ext cx="1663200" cy="1663200"/>
            </a:xfrm>
            <a:prstGeom prst="ellipse">
              <a:avLst/>
            </a:prstGeom>
            <a:noFill/>
            <a:ln w="76320">
              <a:solidFill>
                <a:srgbClr val="855191"/>
              </a:solidFill>
              <a:round/>
            </a:ln>
          </p:spPr>
          <p:style>
            <a:lnRef idx="0">
              <a:srgbClr val="000000"/>
            </a:lnRef>
            <a:fillRef idx="0">
              <a:srgbClr val="000000"/>
            </a:fillRef>
            <a:effectRef idx="0">
              <a:srgbClr val="000000"/>
            </a:effectRef>
            <a:fontRef idx="minor"/>
          </p:style>
        </p:sp>
        <p:grpSp>
          <p:nvGrpSpPr>
            <p:cNvPr id="211" name="Group 11"/>
            <p:cNvGrpSpPr/>
            <p:nvPr/>
          </p:nvGrpSpPr>
          <p:grpSpPr bwMode="auto">
            <a:xfrm>
              <a:off x="14654160" y="11848680"/>
              <a:ext cx="2082240" cy="360"/>
              <a:chOff x="14654160" y="11848680"/>
              <a:chExt cx="2082240" cy="360"/>
            </a:xfrm>
          </p:grpSpPr>
          <p:sp>
            <p:nvSpPr>
              <p:cNvPr id="212" name="Line 12"/>
              <p:cNvSpPr/>
              <p:nvPr/>
            </p:nvSpPr>
            <p:spPr bwMode="auto">
              <a:xfrm>
                <a:off x="16097400" y="11848680"/>
                <a:ext cx="639000" cy="360"/>
              </a:xfrm>
              <a:prstGeom prst="line">
                <a:avLst/>
              </a:prstGeom>
              <a:ln w="50760">
                <a:solidFill>
                  <a:srgbClr val="855191"/>
                </a:solidFill>
                <a:round/>
              </a:ln>
            </p:spPr>
            <p:style>
              <a:lnRef idx="0">
                <a:srgbClr val="000000"/>
              </a:lnRef>
              <a:fillRef idx="0">
                <a:srgbClr val="000000"/>
              </a:fillRef>
              <a:effectRef idx="0">
                <a:srgbClr val="000000"/>
              </a:effectRef>
              <a:fontRef idx="minor"/>
            </p:style>
          </p:sp>
          <p:sp>
            <p:nvSpPr>
              <p:cNvPr id="213" name="Line 13"/>
              <p:cNvSpPr/>
              <p:nvPr/>
            </p:nvSpPr>
            <p:spPr bwMode="auto">
              <a:xfrm>
                <a:off x="14654160" y="11848680"/>
                <a:ext cx="639000" cy="360"/>
              </a:xfrm>
              <a:prstGeom prst="line">
                <a:avLst/>
              </a:prstGeom>
              <a:ln w="50760">
                <a:solidFill>
                  <a:srgbClr val="855191"/>
                </a:solidFill>
                <a:round/>
              </a:ln>
            </p:spPr>
            <p:style>
              <a:lnRef idx="0">
                <a:srgbClr val="000000"/>
              </a:lnRef>
              <a:fillRef idx="0">
                <a:srgbClr val="000000"/>
              </a:fillRef>
              <a:effectRef idx="0">
                <a:srgbClr val="000000"/>
              </a:effectRef>
              <a:fontRef idx="minor"/>
            </p:style>
          </p:sp>
        </p:grpSp>
        <p:grpSp>
          <p:nvGrpSpPr>
            <p:cNvPr id="214" name="Group 14"/>
            <p:cNvGrpSpPr/>
            <p:nvPr/>
          </p:nvGrpSpPr>
          <p:grpSpPr bwMode="auto">
            <a:xfrm>
              <a:off x="15701400" y="10807560"/>
              <a:ext cx="360" cy="2082600"/>
              <a:chOff x="15701400" y="10807560"/>
              <a:chExt cx="360" cy="2082600"/>
            </a:xfrm>
          </p:grpSpPr>
          <p:sp>
            <p:nvSpPr>
              <p:cNvPr id="215" name="Line 15"/>
              <p:cNvSpPr/>
              <p:nvPr/>
            </p:nvSpPr>
            <p:spPr bwMode="auto">
              <a:xfrm flipV="1">
                <a:off x="15701400" y="10807560"/>
                <a:ext cx="360" cy="639360"/>
              </a:xfrm>
              <a:prstGeom prst="line">
                <a:avLst/>
              </a:prstGeom>
              <a:ln w="50760">
                <a:solidFill>
                  <a:srgbClr val="855191"/>
                </a:solidFill>
                <a:round/>
              </a:ln>
            </p:spPr>
            <p:style>
              <a:lnRef idx="0">
                <a:srgbClr val="000000"/>
              </a:lnRef>
              <a:fillRef idx="0">
                <a:srgbClr val="000000"/>
              </a:fillRef>
              <a:effectRef idx="0">
                <a:srgbClr val="000000"/>
              </a:effectRef>
              <a:fontRef idx="minor"/>
            </p:style>
          </p:sp>
          <p:sp>
            <p:nvSpPr>
              <p:cNvPr id="216" name="Line 16"/>
              <p:cNvSpPr/>
              <p:nvPr/>
            </p:nvSpPr>
            <p:spPr bwMode="auto">
              <a:xfrm flipV="1">
                <a:off x="15701400" y="12250800"/>
                <a:ext cx="360" cy="639360"/>
              </a:xfrm>
              <a:prstGeom prst="line">
                <a:avLst/>
              </a:prstGeom>
              <a:ln w="50760">
                <a:solidFill>
                  <a:srgbClr val="855191"/>
                </a:solidFill>
                <a:round/>
              </a:ln>
            </p:spPr>
            <p:style>
              <a:lnRef idx="0">
                <a:srgbClr val="000000"/>
              </a:lnRef>
              <a:fillRef idx="0">
                <a:srgbClr val="000000"/>
              </a:fillRef>
              <a:effectRef idx="0">
                <a:srgbClr val="000000"/>
              </a:effectRef>
              <a:fontRef idx="minor"/>
            </p:style>
          </p:sp>
        </p:grpSp>
      </p:grpSp>
      <p:grpSp>
        <p:nvGrpSpPr>
          <p:cNvPr id="217" name="Group 17"/>
          <p:cNvGrpSpPr/>
          <p:nvPr/>
        </p:nvGrpSpPr>
        <p:grpSpPr bwMode="auto">
          <a:xfrm>
            <a:off x="17325000" y="1260360"/>
            <a:ext cx="2534760" cy="2535120"/>
            <a:chOff x="17325000" y="1260360"/>
            <a:chExt cx="2534760" cy="2535120"/>
          </a:xfrm>
        </p:grpSpPr>
        <p:sp>
          <p:nvSpPr>
            <p:cNvPr id="218" name="CustomShape 18"/>
            <p:cNvSpPr/>
            <p:nvPr/>
          </p:nvSpPr>
          <p:spPr bwMode="auto">
            <a:xfrm>
              <a:off x="17587440" y="1515240"/>
              <a:ext cx="2024640" cy="2024640"/>
            </a:xfrm>
            <a:prstGeom prst="ellipse">
              <a:avLst/>
            </a:prstGeom>
            <a:noFill/>
            <a:ln w="76320">
              <a:solidFill>
                <a:srgbClr val="855191"/>
              </a:solidFill>
              <a:round/>
            </a:ln>
          </p:spPr>
          <p:style>
            <a:lnRef idx="0">
              <a:srgbClr val="000000"/>
            </a:lnRef>
            <a:fillRef idx="0">
              <a:srgbClr val="000000"/>
            </a:fillRef>
            <a:effectRef idx="0">
              <a:srgbClr val="000000"/>
            </a:effectRef>
            <a:fontRef idx="minor"/>
          </p:style>
        </p:sp>
        <p:grpSp>
          <p:nvGrpSpPr>
            <p:cNvPr id="219" name="Group 19"/>
            <p:cNvGrpSpPr/>
            <p:nvPr/>
          </p:nvGrpSpPr>
          <p:grpSpPr bwMode="auto">
            <a:xfrm>
              <a:off x="17325000" y="2527920"/>
              <a:ext cx="2534760" cy="360"/>
              <a:chOff x="17325000" y="2527920"/>
              <a:chExt cx="2534760" cy="360"/>
            </a:xfrm>
          </p:grpSpPr>
          <p:sp>
            <p:nvSpPr>
              <p:cNvPr id="220" name="Line 20"/>
              <p:cNvSpPr/>
              <p:nvPr/>
            </p:nvSpPr>
            <p:spPr bwMode="auto">
              <a:xfrm>
                <a:off x="19081800" y="2527920"/>
                <a:ext cx="777960" cy="360"/>
              </a:xfrm>
              <a:prstGeom prst="line">
                <a:avLst/>
              </a:prstGeom>
              <a:ln w="50760">
                <a:solidFill>
                  <a:srgbClr val="855191"/>
                </a:solidFill>
                <a:round/>
              </a:ln>
            </p:spPr>
            <p:style>
              <a:lnRef idx="0">
                <a:srgbClr val="000000"/>
              </a:lnRef>
              <a:fillRef idx="0">
                <a:srgbClr val="000000"/>
              </a:fillRef>
              <a:effectRef idx="0">
                <a:srgbClr val="000000"/>
              </a:effectRef>
              <a:fontRef idx="minor"/>
            </p:style>
          </p:sp>
          <p:sp>
            <p:nvSpPr>
              <p:cNvPr id="221" name="Line 21"/>
              <p:cNvSpPr/>
              <p:nvPr/>
            </p:nvSpPr>
            <p:spPr bwMode="auto">
              <a:xfrm>
                <a:off x="17325000" y="2527920"/>
                <a:ext cx="777960" cy="360"/>
              </a:xfrm>
              <a:prstGeom prst="line">
                <a:avLst/>
              </a:prstGeom>
              <a:ln w="50760">
                <a:solidFill>
                  <a:srgbClr val="855191"/>
                </a:solidFill>
                <a:round/>
              </a:ln>
            </p:spPr>
            <p:style>
              <a:lnRef idx="0">
                <a:srgbClr val="000000"/>
              </a:lnRef>
              <a:fillRef idx="0">
                <a:srgbClr val="000000"/>
              </a:fillRef>
              <a:effectRef idx="0">
                <a:srgbClr val="000000"/>
              </a:effectRef>
              <a:fontRef idx="minor"/>
            </p:style>
          </p:sp>
        </p:grpSp>
        <p:grpSp>
          <p:nvGrpSpPr>
            <p:cNvPr id="222" name="Group 22"/>
            <p:cNvGrpSpPr/>
            <p:nvPr/>
          </p:nvGrpSpPr>
          <p:grpSpPr bwMode="auto">
            <a:xfrm>
              <a:off x="18599760" y="1260360"/>
              <a:ext cx="360" cy="2535120"/>
              <a:chOff x="18599760" y="1260360"/>
              <a:chExt cx="360" cy="2535120"/>
            </a:xfrm>
          </p:grpSpPr>
          <p:sp>
            <p:nvSpPr>
              <p:cNvPr id="223" name="Line 23"/>
              <p:cNvSpPr/>
              <p:nvPr/>
            </p:nvSpPr>
            <p:spPr bwMode="auto">
              <a:xfrm flipV="1">
                <a:off x="18599760" y="1260360"/>
                <a:ext cx="360" cy="778320"/>
              </a:xfrm>
              <a:prstGeom prst="line">
                <a:avLst/>
              </a:prstGeom>
              <a:ln w="50760">
                <a:solidFill>
                  <a:srgbClr val="855191"/>
                </a:solidFill>
                <a:round/>
              </a:ln>
            </p:spPr>
            <p:style>
              <a:lnRef idx="0">
                <a:srgbClr val="000000"/>
              </a:lnRef>
              <a:fillRef idx="0">
                <a:srgbClr val="000000"/>
              </a:fillRef>
              <a:effectRef idx="0">
                <a:srgbClr val="000000"/>
              </a:effectRef>
              <a:fontRef idx="minor"/>
            </p:style>
          </p:sp>
          <p:sp>
            <p:nvSpPr>
              <p:cNvPr id="224" name="Line 24"/>
              <p:cNvSpPr/>
              <p:nvPr/>
            </p:nvSpPr>
            <p:spPr bwMode="auto">
              <a:xfrm flipV="1">
                <a:off x="18599760" y="3017160"/>
                <a:ext cx="360" cy="778320"/>
              </a:xfrm>
              <a:prstGeom prst="line">
                <a:avLst/>
              </a:prstGeom>
              <a:ln w="50760">
                <a:solidFill>
                  <a:srgbClr val="855191"/>
                </a:solidFill>
                <a:round/>
              </a:ln>
            </p:spPr>
            <p:style>
              <a:lnRef idx="0">
                <a:srgbClr val="000000"/>
              </a:lnRef>
              <a:fillRef idx="0">
                <a:srgbClr val="000000"/>
              </a:fillRef>
              <a:effectRef idx="0">
                <a:srgbClr val="000000"/>
              </a:effectRef>
              <a:fontRef idx="minor"/>
            </p:style>
          </p:sp>
        </p:grpSp>
      </p:grpSp>
      <p:pic>
        <p:nvPicPr>
          <p:cNvPr id="225" name="pasted-image.pdf"/>
          <p:cNvPicPr/>
          <p:nvPr/>
        </p:nvPicPr>
        <p:blipFill>
          <a:blip r:embed="rId4"/>
          <a:stretch/>
        </p:blipFill>
        <p:spPr bwMode="auto">
          <a:xfrm>
            <a:off x="632879" y="12714480"/>
            <a:ext cx="1896480" cy="331560"/>
          </a:xfrm>
          <a:prstGeom prst="rect">
            <a:avLst/>
          </a:prstGeom>
          <a:ln w="12600">
            <a:noFill/>
          </a:ln>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pic>
        <p:nvPicPr>
          <p:cNvPr id="226" name="fon-01.png"/>
          <p:cNvPicPr/>
          <p:nvPr/>
        </p:nvPicPr>
        <p:blipFill>
          <a:blip r:embed="rId3"/>
          <a:stretch/>
        </p:blipFill>
        <p:spPr bwMode="auto">
          <a:xfrm>
            <a:off x="360" y="0"/>
            <a:ext cx="24383159" cy="13715280"/>
          </a:xfrm>
          <a:prstGeom prst="rect">
            <a:avLst/>
          </a:prstGeom>
          <a:ln w="12600">
            <a:noFill/>
          </a:ln>
        </p:spPr>
      </p:pic>
      <p:sp>
        <p:nvSpPr>
          <p:cNvPr id="227" name="CustomShape 1"/>
          <p:cNvSpPr/>
          <p:nvPr/>
        </p:nvSpPr>
        <p:spPr bwMode="auto">
          <a:xfrm>
            <a:off x="1443240" y="600120"/>
            <a:ext cx="20503440" cy="2853000"/>
          </a:xfrm>
          <a:prstGeom prst="rect">
            <a:avLst/>
          </a:prstGeom>
          <a:noFill/>
          <a:ln w="12600">
            <a:noFill/>
          </a:ln>
        </p:spPr>
        <p:style>
          <a:lnRef idx="0">
            <a:srgbClr val="000000"/>
          </a:lnRef>
          <a:fillRef idx="0">
            <a:srgbClr val="000000"/>
          </a:fillRef>
          <a:effectRef idx="0">
            <a:srgbClr val="000000"/>
          </a:effectRef>
          <a:fontRef idx="minor"/>
        </p:style>
        <p:txBody>
          <a:bodyPr lIns="85680" tIns="85680" rIns="85680" bIns="85680" anchor="t">
            <a:spAutoFit/>
          </a:bodyPr>
          <a:lstStyle/>
          <a:p>
            <a:pPr>
              <a:lnSpc>
                <a:spcPct val="100000"/>
              </a:lnSpc>
              <a:defRPr/>
            </a:pPr>
            <a:r>
              <a:rPr lang="ru-RU" sz="8800" b="1" strike="noStrike" cap="all" spc="-1">
                <a:solidFill>
                  <a:srgbClr val="535353"/>
                </a:solidFill>
                <a:latin typeface="Arial"/>
                <a:ea typeface="DejaVu Sans"/>
              </a:rPr>
              <a:t>There is always work for</a:t>
            </a:r>
            <a:endParaRPr lang="ru-RU" sz="8800" b="0" strike="noStrike" spc="-1">
              <a:latin typeface="Arial"/>
            </a:endParaRPr>
          </a:p>
          <a:p>
            <a:pPr>
              <a:lnSpc>
                <a:spcPct val="100000"/>
              </a:lnSpc>
              <a:defRPr/>
            </a:pPr>
            <a:r>
              <a:rPr lang="ru-RU" sz="8800" b="1" strike="noStrike" cap="all" spc="-1">
                <a:solidFill>
                  <a:srgbClr val="535353"/>
                </a:solidFill>
                <a:latin typeface="Arial"/>
                <a:ea typeface="DejaVu Sans"/>
              </a:rPr>
              <a:t>the immune system</a:t>
            </a:r>
            <a:endParaRPr lang="ru-RU" sz="8800" b="0" strike="noStrike" spc="-1">
              <a:latin typeface="Arial"/>
            </a:endParaRPr>
          </a:p>
        </p:txBody>
      </p:sp>
      <p:sp>
        <p:nvSpPr>
          <p:cNvPr id="228" name="CustomShape 2"/>
          <p:cNvSpPr/>
          <p:nvPr/>
        </p:nvSpPr>
        <p:spPr bwMode="auto">
          <a:xfrm>
            <a:off x="1443240" y="6572520"/>
            <a:ext cx="10945079" cy="2091960"/>
          </a:xfrm>
          <a:prstGeom prst="rect">
            <a:avLst/>
          </a:prstGeom>
          <a:noFill/>
          <a:ln w="12600">
            <a:noFill/>
          </a:ln>
        </p:spPr>
        <p:style>
          <a:lnRef idx="0">
            <a:srgbClr val="000000"/>
          </a:lnRef>
          <a:fillRef idx="0">
            <a:srgbClr val="000000"/>
          </a:fillRef>
          <a:effectRef idx="0">
            <a:srgbClr val="000000"/>
          </a:effectRef>
          <a:fontRef idx="minor"/>
        </p:style>
        <p:txBody>
          <a:bodyPr lIns="85680" tIns="85680" rIns="85680" bIns="85680" anchor="t">
            <a:spAutoFit/>
          </a:bodyPr>
          <a:lstStyle/>
          <a:p>
            <a:pPr>
              <a:lnSpc>
                <a:spcPct val="100000"/>
              </a:lnSpc>
              <a:defRPr/>
            </a:pPr>
            <a:r>
              <a:rPr lang="ru-RU" sz="4200" b="0" strike="noStrike" spc="-1">
                <a:solidFill>
                  <a:srgbClr val="000000"/>
                </a:solidFill>
                <a:latin typeface="Arial"/>
                <a:ea typeface="Arial"/>
              </a:rPr>
              <a:t>In one cubic meter of air</a:t>
            </a:r>
            <a:r>
              <a:rPr lang="en-US" sz="4200" b="0" strike="noStrike" spc="-1">
                <a:solidFill>
                  <a:srgbClr val="000000"/>
                </a:solidFill>
                <a:latin typeface="Arial"/>
                <a:ea typeface="Arial"/>
              </a:rPr>
              <a:t>, </a:t>
            </a:r>
            <a:r>
              <a:rPr lang="en-GB" sz="4200" b="0" strike="noStrike" spc="-1">
                <a:solidFill>
                  <a:srgbClr val="000000"/>
                </a:solidFill>
                <a:latin typeface="Arial"/>
                <a:ea typeface="Arial"/>
              </a:rPr>
              <a:t>a</a:t>
            </a:r>
            <a:r>
              <a:rPr lang="ru-RU" sz="4200" b="0" strike="noStrike" spc="-1">
                <a:solidFill>
                  <a:srgbClr val="000000"/>
                </a:solidFill>
                <a:latin typeface="Arial"/>
                <a:ea typeface="Arial"/>
              </a:rPr>
              <a:t> room can contain</a:t>
            </a:r>
            <a:r>
              <a:rPr lang="en-GB" sz="1800" b="0" strike="noStrike" spc="-1">
                <a:solidFill>
                  <a:srgbClr val="000000"/>
                </a:solidFill>
                <a:latin typeface="Arial"/>
                <a:ea typeface="DejaVu Sans"/>
              </a:rPr>
              <a:t> </a:t>
            </a:r>
            <a:r>
              <a:rPr lang="ru-RU" sz="4200" b="0" strike="noStrike" spc="-1">
                <a:solidFill>
                  <a:srgbClr val="000000"/>
                </a:solidFill>
                <a:latin typeface="Arial"/>
                <a:ea typeface="Arial"/>
              </a:rPr>
              <a:t>1,500-7,000 microorganisms (depending on</a:t>
            </a:r>
            <a:r>
              <a:rPr lang="en-US" sz="4200" b="0" strike="noStrike" spc="-1">
                <a:solidFill>
                  <a:srgbClr val="000000"/>
                </a:solidFill>
                <a:latin typeface="Arial"/>
                <a:ea typeface="Arial"/>
              </a:rPr>
              <a:t> the season</a:t>
            </a:r>
            <a:r>
              <a:rPr lang="ru-RU" sz="4200" b="0" strike="noStrike" spc="-1">
                <a:solidFill>
                  <a:srgbClr val="000000"/>
                </a:solidFill>
                <a:latin typeface="Arial"/>
                <a:ea typeface="Arial"/>
              </a:rPr>
              <a:t>).</a:t>
            </a:r>
            <a:endParaRPr lang="ru-RU" sz="4200" b="0" strike="noStrike" spc="-1">
              <a:latin typeface="Arial"/>
            </a:endParaRPr>
          </a:p>
        </p:txBody>
      </p:sp>
      <p:sp>
        <p:nvSpPr>
          <p:cNvPr id="229" name="Line 3"/>
          <p:cNvSpPr/>
          <p:nvPr/>
        </p:nvSpPr>
        <p:spPr bwMode="auto">
          <a:xfrm flipV="1">
            <a:off x="18124560" y="2698200"/>
            <a:ext cx="360" cy="4253760"/>
          </a:xfrm>
          <a:prstGeom prst="line">
            <a:avLst/>
          </a:prstGeom>
          <a:ln w="50760" cap="rnd">
            <a:solidFill>
              <a:srgbClr val="A7A7A7"/>
            </a:solidFill>
            <a:miter/>
          </a:ln>
        </p:spPr>
        <p:style>
          <a:lnRef idx="0">
            <a:srgbClr val="000000"/>
          </a:lnRef>
          <a:fillRef idx="0">
            <a:srgbClr val="000000"/>
          </a:fillRef>
          <a:effectRef idx="0">
            <a:srgbClr val="000000"/>
          </a:effectRef>
          <a:fontRef idx="minor"/>
        </p:style>
      </p:sp>
      <p:sp>
        <p:nvSpPr>
          <p:cNvPr id="230" name="Line 4"/>
          <p:cNvSpPr/>
          <p:nvPr/>
        </p:nvSpPr>
        <p:spPr bwMode="auto">
          <a:xfrm flipH="1">
            <a:off x="12566160" y="8575200"/>
            <a:ext cx="5573520" cy="2057400"/>
          </a:xfrm>
          <a:prstGeom prst="line">
            <a:avLst/>
          </a:prstGeom>
          <a:ln w="50760" cap="rnd">
            <a:solidFill>
              <a:srgbClr val="A7A7A7"/>
            </a:solidFill>
            <a:miter/>
          </a:ln>
        </p:spPr>
        <p:style>
          <a:lnRef idx="0">
            <a:srgbClr val="000000"/>
          </a:lnRef>
          <a:fillRef idx="0">
            <a:srgbClr val="000000"/>
          </a:fillRef>
          <a:effectRef idx="0">
            <a:srgbClr val="000000"/>
          </a:effectRef>
          <a:fontRef idx="minor"/>
        </p:style>
      </p:sp>
      <p:sp>
        <p:nvSpPr>
          <p:cNvPr id="231" name="Line 5"/>
          <p:cNvSpPr/>
          <p:nvPr/>
        </p:nvSpPr>
        <p:spPr bwMode="auto">
          <a:xfrm>
            <a:off x="18138600" y="8557920"/>
            <a:ext cx="5407560" cy="2074680"/>
          </a:xfrm>
          <a:prstGeom prst="line">
            <a:avLst/>
          </a:prstGeom>
          <a:ln w="50760" cap="rnd">
            <a:solidFill>
              <a:srgbClr val="A7A7A7"/>
            </a:solidFill>
            <a:miter/>
          </a:ln>
        </p:spPr>
        <p:style>
          <a:lnRef idx="0">
            <a:srgbClr val="000000"/>
          </a:lnRef>
          <a:fillRef idx="0">
            <a:srgbClr val="000000"/>
          </a:fillRef>
          <a:effectRef idx="0">
            <a:srgbClr val="000000"/>
          </a:effectRef>
          <a:fontRef idx="minor"/>
        </p:style>
      </p:sp>
      <p:sp>
        <p:nvSpPr>
          <p:cNvPr id="232" name="CustomShape 6"/>
          <p:cNvSpPr/>
          <p:nvPr/>
        </p:nvSpPr>
        <p:spPr bwMode="auto">
          <a:xfrm>
            <a:off x="14250600" y="7280640"/>
            <a:ext cx="7696080" cy="3250080"/>
          </a:xfrm>
          <a:prstGeom prst="rect">
            <a:avLst/>
          </a:prstGeom>
          <a:noFill/>
          <a:ln w="12600">
            <a:noFill/>
          </a:ln>
        </p:spPr>
        <p:style>
          <a:lnRef idx="0">
            <a:srgbClr val="000000"/>
          </a:lnRef>
          <a:fillRef idx="0">
            <a:srgbClr val="000000"/>
          </a:fillRef>
          <a:effectRef idx="0">
            <a:srgbClr val="000000"/>
          </a:effectRef>
          <a:fontRef idx="minor"/>
        </p:style>
        <p:txBody>
          <a:bodyPr lIns="85680" tIns="85680" rIns="85680" bIns="85680" anchor="t">
            <a:spAutoFit/>
          </a:bodyPr>
          <a:lstStyle/>
          <a:p>
            <a:pPr algn="ctr">
              <a:lnSpc>
                <a:spcPct val="100000"/>
              </a:lnSpc>
              <a:defRPr/>
            </a:pPr>
            <a:r>
              <a:rPr lang="ru-RU" sz="20200" b="1" strike="noStrike" spc="-1">
                <a:solidFill>
                  <a:srgbClr val="855191"/>
                </a:solidFill>
                <a:latin typeface="Arial"/>
                <a:ea typeface="Arial"/>
              </a:rPr>
              <a:t>7</a:t>
            </a:r>
            <a:r>
              <a:rPr lang="en-US" sz="20200" b="1" strike="noStrike" spc="-1">
                <a:solidFill>
                  <a:srgbClr val="855191"/>
                </a:solidFill>
                <a:latin typeface="Arial"/>
                <a:ea typeface="Arial"/>
              </a:rPr>
              <a:t>,</a:t>
            </a:r>
            <a:r>
              <a:rPr lang="ru-RU" sz="20200" b="1" strike="noStrike" spc="-1">
                <a:solidFill>
                  <a:srgbClr val="855191"/>
                </a:solidFill>
                <a:latin typeface="Arial"/>
                <a:ea typeface="Arial"/>
              </a:rPr>
              <a:t>000</a:t>
            </a:r>
            <a:endParaRPr lang="ru-RU" sz="20200" b="0" strike="noStrike" spc="-1">
              <a:latin typeface="Arial"/>
            </a:endParaRPr>
          </a:p>
        </p:txBody>
      </p:sp>
      <p:grpSp>
        <p:nvGrpSpPr>
          <p:cNvPr id="233" name="Group 7"/>
          <p:cNvGrpSpPr/>
          <p:nvPr/>
        </p:nvGrpSpPr>
        <p:grpSpPr bwMode="auto">
          <a:xfrm>
            <a:off x="12567600" y="2710440"/>
            <a:ext cx="11046960" cy="10035360"/>
            <a:chOff x="12567600" y="2710440"/>
            <a:chExt cx="11046960" cy="10035360"/>
          </a:xfrm>
        </p:grpSpPr>
        <p:pic>
          <p:nvPicPr>
            <p:cNvPr id="234" name="pasted-image.pdf"/>
            <p:cNvPicPr/>
            <p:nvPr/>
          </p:nvPicPr>
          <p:blipFill>
            <a:blip r:embed="rId4"/>
            <a:stretch/>
          </p:blipFill>
          <p:spPr bwMode="auto">
            <a:xfrm>
              <a:off x="15145200" y="4959720"/>
              <a:ext cx="1967040" cy="1967040"/>
            </a:xfrm>
            <a:prstGeom prst="rect">
              <a:avLst/>
            </a:prstGeom>
            <a:ln w="12600">
              <a:noFill/>
            </a:ln>
          </p:spPr>
        </p:pic>
        <p:sp>
          <p:nvSpPr>
            <p:cNvPr id="235" name="Line 8"/>
            <p:cNvSpPr/>
            <p:nvPr/>
          </p:nvSpPr>
          <p:spPr bwMode="auto">
            <a:xfrm flipV="1">
              <a:off x="18124560" y="6924240"/>
              <a:ext cx="360" cy="5814360"/>
            </a:xfrm>
            <a:prstGeom prst="line">
              <a:avLst/>
            </a:prstGeom>
            <a:ln w="50760">
              <a:solidFill>
                <a:srgbClr val="A7A7A7"/>
              </a:solidFill>
              <a:round/>
            </a:ln>
          </p:spPr>
          <p:style>
            <a:lnRef idx="0">
              <a:srgbClr val="000000"/>
            </a:lnRef>
            <a:fillRef idx="0">
              <a:srgbClr val="000000"/>
            </a:fillRef>
            <a:effectRef idx="0">
              <a:srgbClr val="000000"/>
            </a:effectRef>
            <a:fontRef idx="minor"/>
          </p:style>
        </p:sp>
        <p:sp>
          <p:nvSpPr>
            <p:cNvPr id="236" name="Line 9"/>
            <p:cNvSpPr/>
            <p:nvPr/>
          </p:nvSpPr>
          <p:spPr bwMode="auto">
            <a:xfrm flipH="1" flipV="1">
              <a:off x="12625560" y="4806720"/>
              <a:ext cx="5480280" cy="2093040"/>
            </a:xfrm>
            <a:prstGeom prst="line">
              <a:avLst/>
            </a:prstGeom>
            <a:ln w="50760">
              <a:solidFill>
                <a:srgbClr val="A7A7A7"/>
              </a:solidFill>
              <a:round/>
            </a:ln>
          </p:spPr>
          <p:style>
            <a:lnRef idx="0">
              <a:srgbClr val="000000"/>
            </a:lnRef>
            <a:fillRef idx="0">
              <a:srgbClr val="000000"/>
            </a:fillRef>
            <a:effectRef idx="0">
              <a:srgbClr val="000000"/>
            </a:effectRef>
            <a:fontRef idx="minor"/>
          </p:style>
        </p:sp>
        <p:sp>
          <p:nvSpPr>
            <p:cNvPr id="237" name="Line 10"/>
            <p:cNvSpPr/>
            <p:nvPr/>
          </p:nvSpPr>
          <p:spPr bwMode="auto">
            <a:xfrm flipV="1">
              <a:off x="18086400" y="4785840"/>
              <a:ext cx="5528160" cy="2134800"/>
            </a:xfrm>
            <a:prstGeom prst="line">
              <a:avLst/>
            </a:prstGeom>
            <a:ln w="50760">
              <a:solidFill>
                <a:srgbClr val="A7A7A7"/>
              </a:solidFill>
              <a:round/>
            </a:ln>
          </p:spPr>
          <p:style>
            <a:lnRef idx="0">
              <a:srgbClr val="000000"/>
            </a:lnRef>
            <a:fillRef idx="0">
              <a:srgbClr val="000000"/>
            </a:fillRef>
            <a:effectRef idx="0">
              <a:srgbClr val="000000"/>
            </a:effectRef>
            <a:fontRef idx="minor"/>
          </p:style>
        </p:sp>
        <p:sp>
          <p:nvSpPr>
            <p:cNvPr id="238" name="Line 11"/>
            <p:cNvSpPr/>
            <p:nvPr/>
          </p:nvSpPr>
          <p:spPr bwMode="auto">
            <a:xfrm flipH="1">
              <a:off x="12579120" y="2727720"/>
              <a:ext cx="5573160" cy="2057400"/>
            </a:xfrm>
            <a:prstGeom prst="line">
              <a:avLst/>
            </a:prstGeom>
            <a:ln w="50760">
              <a:solidFill>
                <a:srgbClr val="A7A7A7"/>
              </a:solidFill>
              <a:round/>
            </a:ln>
          </p:spPr>
          <p:style>
            <a:lnRef idx="0">
              <a:srgbClr val="000000"/>
            </a:lnRef>
            <a:fillRef idx="0">
              <a:srgbClr val="000000"/>
            </a:fillRef>
            <a:effectRef idx="0">
              <a:srgbClr val="000000"/>
            </a:effectRef>
            <a:fontRef idx="minor"/>
          </p:style>
        </p:sp>
        <p:sp>
          <p:nvSpPr>
            <p:cNvPr id="239" name="Line 12"/>
            <p:cNvSpPr/>
            <p:nvPr/>
          </p:nvSpPr>
          <p:spPr bwMode="auto">
            <a:xfrm>
              <a:off x="18138600" y="2710440"/>
              <a:ext cx="5456880" cy="2074680"/>
            </a:xfrm>
            <a:prstGeom prst="line">
              <a:avLst/>
            </a:prstGeom>
            <a:ln w="50760">
              <a:solidFill>
                <a:srgbClr val="A7A7A7"/>
              </a:solidFill>
              <a:round/>
            </a:ln>
          </p:spPr>
          <p:style>
            <a:lnRef idx="0">
              <a:srgbClr val="000000"/>
            </a:lnRef>
            <a:fillRef idx="0">
              <a:srgbClr val="000000"/>
            </a:fillRef>
            <a:effectRef idx="0">
              <a:srgbClr val="000000"/>
            </a:effectRef>
            <a:fontRef idx="minor"/>
          </p:style>
        </p:sp>
        <p:sp>
          <p:nvSpPr>
            <p:cNvPr id="240" name="Line 13"/>
            <p:cNvSpPr/>
            <p:nvPr/>
          </p:nvSpPr>
          <p:spPr bwMode="auto">
            <a:xfrm flipV="1">
              <a:off x="23590800" y="4796640"/>
              <a:ext cx="360" cy="5897520"/>
            </a:xfrm>
            <a:prstGeom prst="line">
              <a:avLst/>
            </a:prstGeom>
            <a:ln w="50760">
              <a:solidFill>
                <a:srgbClr val="A7A7A7"/>
              </a:solidFill>
              <a:round/>
            </a:ln>
          </p:spPr>
          <p:style>
            <a:lnRef idx="0">
              <a:srgbClr val="000000"/>
            </a:lnRef>
            <a:fillRef idx="0">
              <a:srgbClr val="000000"/>
            </a:fillRef>
            <a:effectRef idx="0">
              <a:srgbClr val="000000"/>
            </a:effectRef>
            <a:fontRef idx="minor"/>
          </p:style>
        </p:sp>
        <p:sp>
          <p:nvSpPr>
            <p:cNvPr id="241" name="Line 14"/>
            <p:cNvSpPr/>
            <p:nvPr/>
          </p:nvSpPr>
          <p:spPr bwMode="auto">
            <a:xfrm flipH="1" flipV="1">
              <a:off x="12567600" y="10633680"/>
              <a:ext cx="5571000" cy="2106360"/>
            </a:xfrm>
            <a:prstGeom prst="line">
              <a:avLst/>
            </a:prstGeom>
            <a:ln w="50760">
              <a:solidFill>
                <a:srgbClr val="A7A7A7"/>
              </a:solidFill>
              <a:round/>
            </a:ln>
          </p:spPr>
          <p:style>
            <a:lnRef idx="0">
              <a:srgbClr val="000000"/>
            </a:lnRef>
            <a:fillRef idx="0">
              <a:srgbClr val="000000"/>
            </a:fillRef>
            <a:effectRef idx="0">
              <a:srgbClr val="000000"/>
            </a:effectRef>
            <a:fontRef idx="minor"/>
          </p:style>
        </p:sp>
        <p:sp>
          <p:nvSpPr>
            <p:cNvPr id="242" name="Line 15"/>
            <p:cNvSpPr/>
            <p:nvPr/>
          </p:nvSpPr>
          <p:spPr bwMode="auto">
            <a:xfrm flipV="1">
              <a:off x="12594960" y="4776480"/>
              <a:ext cx="360" cy="5897520"/>
            </a:xfrm>
            <a:prstGeom prst="line">
              <a:avLst/>
            </a:prstGeom>
            <a:ln w="50760">
              <a:solidFill>
                <a:srgbClr val="A7A7A7"/>
              </a:solidFill>
              <a:round/>
            </a:ln>
          </p:spPr>
          <p:style>
            <a:lnRef idx="0">
              <a:srgbClr val="000000"/>
            </a:lnRef>
            <a:fillRef idx="0">
              <a:srgbClr val="000000"/>
            </a:fillRef>
            <a:effectRef idx="0">
              <a:srgbClr val="000000"/>
            </a:effectRef>
            <a:fontRef idx="minor"/>
          </p:style>
        </p:sp>
        <p:pic>
          <p:nvPicPr>
            <p:cNvPr id="243" name="pasted-image.pdf"/>
            <p:cNvPicPr/>
            <p:nvPr/>
          </p:nvPicPr>
          <p:blipFill>
            <a:blip r:embed="rId5"/>
            <a:stretch/>
          </p:blipFill>
          <p:spPr bwMode="auto">
            <a:xfrm>
              <a:off x="19510560" y="10252440"/>
              <a:ext cx="1236960" cy="1236960"/>
            </a:xfrm>
            <a:prstGeom prst="rect">
              <a:avLst/>
            </a:prstGeom>
            <a:ln w="12600">
              <a:noFill/>
            </a:ln>
          </p:spPr>
        </p:pic>
        <p:pic>
          <p:nvPicPr>
            <p:cNvPr id="244" name="pasted-image.pdf"/>
            <p:cNvPicPr/>
            <p:nvPr/>
          </p:nvPicPr>
          <p:blipFill>
            <a:blip r:embed="rId6"/>
            <a:stretch/>
          </p:blipFill>
          <p:spPr bwMode="auto">
            <a:xfrm>
              <a:off x="21633840" y="5924160"/>
              <a:ext cx="648000" cy="648000"/>
            </a:xfrm>
            <a:prstGeom prst="rect">
              <a:avLst/>
            </a:prstGeom>
            <a:ln w="12600">
              <a:noFill/>
            </a:ln>
          </p:spPr>
        </p:pic>
        <p:pic>
          <p:nvPicPr>
            <p:cNvPr id="245" name="pasted-image.pdf"/>
            <p:cNvPicPr/>
            <p:nvPr/>
          </p:nvPicPr>
          <p:blipFill>
            <a:blip r:embed="rId7"/>
            <a:stretch/>
          </p:blipFill>
          <p:spPr bwMode="auto">
            <a:xfrm>
              <a:off x="18631080" y="3683160"/>
              <a:ext cx="1014840" cy="1014840"/>
            </a:xfrm>
            <a:prstGeom prst="rect">
              <a:avLst/>
            </a:prstGeom>
            <a:ln w="12600">
              <a:noFill/>
            </a:ln>
          </p:spPr>
        </p:pic>
        <p:pic>
          <p:nvPicPr>
            <p:cNvPr id="246" name="pasted-image.pdf"/>
            <p:cNvPicPr/>
            <p:nvPr/>
          </p:nvPicPr>
          <p:blipFill>
            <a:blip r:embed="rId6"/>
            <a:stretch/>
          </p:blipFill>
          <p:spPr bwMode="auto">
            <a:xfrm>
              <a:off x="14307840" y="10292760"/>
              <a:ext cx="510840" cy="510840"/>
            </a:xfrm>
            <a:prstGeom prst="rect">
              <a:avLst/>
            </a:prstGeom>
            <a:ln w="12600">
              <a:noFill/>
            </a:ln>
          </p:spPr>
        </p:pic>
        <p:sp>
          <p:nvSpPr>
            <p:cNvPr id="247" name="Line 16"/>
            <p:cNvSpPr/>
            <p:nvPr/>
          </p:nvSpPr>
          <p:spPr bwMode="auto">
            <a:xfrm flipV="1">
              <a:off x="18128160" y="10664640"/>
              <a:ext cx="5479200" cy="2081160"/>
            </a:xfrm>
            <a:prstGeom prst="line">
              <a:avLst/>
            </a:prstGeom>
            <a:ln w="50760">
              <a:solidFill>
                <a:srgbClr val="A7A7A7"/>
              </a:solidFill>
              <a:round/>
            </a:ln>
          </p:spPr>
          <p:style>
            <a:lnRef idx="0">
              <a:srgbClr val="000000"/>
            </a:lnRef>
            <a:fillRef idx="0">
              <a:srgbClr val="000000"/>
            </a:fillRef>
            <a:effectRef idx="0">
              <a:srgbClr val="000000"/>
            </a:effectRef>
            <a:fontRef idx="minor"/>
          </p:style>
        </p:sp>
      </p:gr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theme/_rels/theme1.xml.rels><?xml version="1.0" encoding="UTF-8" standalone="yes"?><Relationships xmlns="http://schemas.openxmlformats.org/package/2006/relationships"></Relationships>
</file>

<file path=ppt/theme/_rels/theme2.xml.rels><?xml version="1.0" encoding="UTF-8" standalone="yes"?><Relationships xmlns="http://schemas.openxmlformats.org/package/2006/relationships"></Relationships>
</file>

<file path=ppt/theme/_rels/theme3.xml.rels><?xml version="1.0" encoding="UTF-8" standalone="yes"?><Relationships xmlns="http://schemas.openxmlformats.org/package/2006/relationships"></Relationships>
</file>

<file path=ppt/theme/_rels/theme4.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heme>
</file>

<file path=ppt/theme/theme2.xml><?xml version="1.0" encoding="utf-8"?>
<a:theme xmlns:a="http://schemas.openxmlformats.org/drawingml/2006/main" xmlns:r="http://schemas.openxmlformats.org/officeDocument/2006/relationships" xmlns:p="http://schemas.openxmlformats.org/presentationml/2006/main" name="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heme>
</file>

<file path=ppt/theme/theme3.xml><?xml version="1.0" encoding="utf-8"?>
<a:theme xmlns:a="http://schemas.openxmlformats.org/drawingml/2006/main" xmlns:r="http://schemas.openxmlformats.org/officeDocument/2006/relationships" xmlns:p="http://schemas.openxmlformats.org/presentationml/2006/main" name="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heme>
</file>

<file path=ppt/theme/theme4.xml><?xml version="1.0" encoding="utf-8"?>
<a:theme xmlns:a="http://schemas.openxmlformats.org/drawingml/2006/main" xmlns:r="http://schemas.openxmlformats.org/officeDocument/2006/relationships" xmlns:p="http://schemas.openxmlformats.org/presentationml/2006/main" name="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
  <TotalTime>0</TotalTime>
  <Words>0</Words>
  <Application>ONLYOFFICE/7.5.0.125</Application>
  <DocSecurity>0</DocSecurity>
  <PresentationFormat>Custom</PresentationFormat>
  <Paragraphs>0</Paragraphs>
  <Slides>22</Slides>
  <Notes>22</Notes>
  <HiddenSlides>0</HiddenSlides>
  <MMClips>2</MMClips>
  <ScaleCrop>0</ScaleCrop>
  <HeadingPairs>
    <vt:vector size="4" baseType="variant">
      <vt:variant>
        <vt:lpstr>Theme</vt:lpstr>
      </vt:variant>
      <vt:variant>
        <vt:i4>3</vt:i4>
      </vt:variant>
      <vt:variant>
        <vt:lpstr>Slide Titles</vt:lpstr>
      </vt:variant>
      <vt:variant>
        <vt:i4>22</vt:i4>
      </vt:variant>
    </vt:vector>
  </HeadingPairs>
  <TitlesOfParts>
    <vt:vector size="25" baseType="lpstr">
      <vt:lpstr>Theme 1</vt:lpstr>
      <vt:lpstr>Theme 2</vt:lpstr>
      <vt:lpstr>Theme 3</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Manager/>
  <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
  <dc:creator>Павлов Павел</dc:creator>
  <cp:keywords/>
  <dc:description/>
  <dc:identifier/>
  <dc:language>ru-RU</dc:language>
  <cp:lastModifiedBy>Artem Khannanov</cp:lastModifiedBy>
  <cp:revision>650</cp:revision>
  <dcterms:modified xsi:type="dcterms:W3CDTF">2024-01-18T10:15:27Z</dcterms:modified>
  <cp:category/>
  <cp:contentStatus/>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11</vt:i4>
  </property>
  <property fmtid="{D5CDD505-2E9C-101B-9397-08002B2CF9AE}" pid="3" name="PresentationFormat">
    <vt:lpwstr>Custom</vt:lpwstr>
  </property>
  <property fmtid="{D5CDD505-2E9C-101B-9397-08002B2CF9AE}" pid="4" name="Slides">
    <vt:i4>22</vt:i4>
  </property>
</Properties>
</file>