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72"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3" r:id="rId1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venir Next LT Pro"/>
        <a:ea typeface="Avenir Next LT Pro"/>
        <a:cs typeface="Avenir Next LT Pro"/>
        <a:sym typeface="Avenir Next LT Pro"/>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venir Next LT Pro"/>
        <a:ea typeface="Avenir Next LT Pro"/>
        <a:cs typeface="Avenir Next LT Pro"/>
        <a:sym typeface="Avenir Next LT Pro"/>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venir Next LT Pro"/>
        <a:ea typeface="Avenir Next LT Pro"/>
        <a:cs typeface="Avenir Next LT Pro"/>
        <a:sym typeface="Avenir Next LT Pro"/>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venir Next LT Pro"/>
        <a:ea typeface="Avenir Next LT Pro"/>
        <a:cs typeface="Avenir Next LT Pro"/>
        <a:sym typeface="Avenir Next LT Pro"/>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venir Next LT Pro"/>
        <a:ea typeface="Avenir Next LT Pro"/>
        <a:cs typeface="Avenir Next LT Pro"/>
        <a:sym typeface="Avenir Next LT Pro"/>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venir Next LT Pro"/>
        <a:ea typeface="Avenir Next LT Pro"/>
        <a:cs typeface="Avenir Next LT Pro"/>
        <a:sym typeface="Avenir Next LT Pro"/>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venir Next LT Pro"/>
        <a:ea typeface="Avenir Next LT Pro"/>
        <a:cs typeface="Avenir Next LT Pro"/>
        <a:sym typeface="Avenir Next LT Pro"/>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venir Next LT Pro"/>
        <a:ea typeface="Avenir Next LT Pro"/>
        <a:cs typeface="Avenir Next LT Pro"/>
        <a:sym typeface="Avenir Next LT Pro"/>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venir Next LT Pro"/>
        <a:ea typeface="Avenir Next LT Pro"/>
        <a:cs typeface="Avenir Next LT Pro"/>
        <a:sym typeface="Avenir Next LT Pro"/>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LT Pro"/>
          <a:ea typeface="Avenir Next LT Pro"/>
          <a:cs typeface="Avenir Next LT Pro"/>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DCADF"/>
          </a:solidFill>
        </a:fill>
      </a:tcStyle>
    </a:wholeTbl>
    <a:band2H>
      <a:tcTxStyle/>
      <a:tcStyle>
        <a:tcBdr/>
        <a:fill>
          <a:solidFill>
            <a:srgbClr val="FEE6F0"/>
          </a:solidFill>
        </a:fill>
      </a:tcStyle>
    </a:band2H>
    <a:firstCol>
      <a:tcTxStyle b="on" i="off">
        <a:font>
          <a:latin typeface="Avenir Next LT Pro"/>
          <a:ea typeface="Avenir Next LT Pro"/>
          <a:cs typeface="Avenir Next LT Pro"/>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venir Next LT Pro"/>
          <a:ea typeface="Avenir Next LT Pro"/>
          <a:cs typeface="Avenir Next LT Pro"/>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venir Next LT Pro"/>
          <a:ea typeface="Avenir Next LT Pro"/>
          <a:cs typeface="Avenir Next LT Pro"/>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venir Next LT Pro"/>
          <a:ea typeface="Avenir Next LT Pro"/>
          <a:cs typeface="Avenir Next LT Pro"/>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ECED5"/>
          </a:solidFill>
        </a:fill>
      </a:tcStyle>
    </a:wholeTbl>
    <a:band2H>
      <a:tcTxStyle/>
      <a:tcStyle>
        <a:tcBdr/>
        <a:fill>
          <a:solidFill>
            <a:srgbClr val="E8E8EB"/>
          </a:solidFill>
        </a:fill>
      </a:tcStyle>
    </a:band2H>
    <a:firstCol>
      <a:tcTxStyle b="on" i="off">
        <a:font>
          <a:latin typeface="Avenir Next LT Pro"/>
          <a:ea typeface="Avenir Next LT Pro"/>
          <a:cs typeface="Avenir Next LT Pro"/>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venir Next LT Pro"/>
          <a:ea typeface="Avenir Next LT Pro"/>
          <a:cs typeface="Avenir Next LT Pro"/>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venir Next LT Pro"/>
          <a:ea typeface="Avenir Next LT Pro"/>
          <a:cs typeface="Avenir Next LT Pro"/>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venir Next LT Pro"/>
          <a:ea typeface="Avenir Next LT Pro"/>
          <a:cs typeface="Avenir Next LT Pro"/>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8DE"/>
          </a:solidFill>
        </a:fill>
      </a:tcStyle>
    </a:wholeTbl>
    <a:band2H>
      <a:tcTxStyle/>
      <a:tcStyle>
        <a:tcBdr/>
        <a:fill>
          <a:solidFill>
            <a:srgbClr val="E7F4EF"/>
          </a:solidFill>
        </a:fill>
      </a:tcStyle>
    </a:band2H>
    <a:firstCol>
      <a:tcTxStyle b="on" i="off">
        <a:font>
          <a:latin typeface="Avenir Next LT Pro"/>
          <a:ea typeface="Avenir Next LT Pro"/>
          <a:cs typeface="Avenir Next LT Pro"/>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venir Next LT Pro"/>
          <a:ea typeface="Avenir Next LT Pro"/>
          <a:cs typeface="Avenir Next LT Pro"/>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venir Next LT Pro"/>
          <a:ea typeface="Avenir Next LT Pro"/>
          <a:cs typeface="Avenir Next LT Pro"/>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venir Next LT Pro"/>
          <a:ea typeface="Avenir Next LT Pro"/>
          <a:cs typeface="Avenir Next LT Pro"/>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venir Next LT Pro"/>
          <a:ea typeface="Avenir Next LT Pro"/>
          <a:cs typeface="Avenir Next LT Pr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venir Next LT Pro"/>
          <a:ea typeface="Avenir Next LT Pro"/>
          <a:cs typeface="Avenir Next LT Pro"/>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venir Next LT Pro"/>
          <a:ea typeface="Avenir Next LT Pro"/>
          <a:cs typeface="Avenir Next LT Pro"/>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venir Next LT Pro"/>
          <a:ea typeface="Avenir Next LT Pro"/>
          <a:cs typeface="Avenir Next LT Pro"/>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venir Next LT Pro"/>
          <a:ea typeface="Avenir Next LT Pro"/>
          <a:cs typeface="Avenir Next LT Pro"/>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venir Next LT Pro"/>
          <a:ea typeface="Avenir Next LT Pro"/>
          <a:cs typeface="Avenir Next LT Pro"/>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venir Next LT Pro"/>
          <a:ea typeface="Avenir Next LT Pro"/>
          <a:cs typeface="Avenir Next LT Pro"/>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venir Next LT Pro"/>
          <a:ea typeface="Avenir Next LT Pro"/>
          <a:cs typeface="Avenir Next LT Pro"/>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venir Next LT Pro"/>
          <a:ea typeface="Avenir Next LT Pro"/>
          <a:cs typeface="Avenir Next LT Pro"/>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venir Next LT Pro"/>
          <a:ea typeface="Avenir Next LT Pro"/>
          <a:cs typeface="Avenir Next LT Pro"/>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venir Next LT Pro"/>
          <a:ea typeface="Avenir Next LT Pro"/>
          <a:cs typeface="Avenir Next LT Pro"/>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79"/>
  </p:normalViewPr>
  <p:slideViewPr>
    <p:cSldViewPr snapToGrid="0">
      <p:cViewPr varScale="1">
        <p:scale>
          <a:sx n="100" d="100"/>
          <a:sy n="100" d="100"/>
        </p:scale>
        <p:origin x="90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9" name="Shape 229"/>
          <p:cNvSpPr>
            <a:spLocks noGrp="1" noRot="1" noChangeAspect="1"/>
          </p:cNvSpPr>
          <p:nvPr>
            <p:ph type="sldImg"/>
          </p:nvPr>
        </p:nvSpPr>
        <p:spPr>
          <a:xfrm>
            <a:off x="1143000" y="685800"/>
            <a:ext cx="4572000" cy="3429000"/>
          </a:xfrm>
          <a:prstGeom prst="rect">
            <a:avLst/>
          </a:prstGeom>
        </p:spPr>
        <p:txBody>
          <a:bodyPr/>
          <a:lstStyle/>
          <a:p>
            <a:endParaRPr/>
          </a:p>
        </p:txBody>
      </p:sp>
      <p:sp>
        <p:nvSpPr>
          <p:cNvPr id="230" name="Shape 23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noRot="1" noChangeAspect="1"/>
          </p:cNvSpPr>
          <p:nvPr>
            <p:ph type="sldImg"/>
          </p:nvPr>
        </p:nvSpPr>
        <p:spPr>
          <a:xfrm>
            <a:off x="381000" y="685800"/>
            <a:ext cx="6096000" cy="3429000"/>
          </a:xfrm>
          <a:prstGeom prst="rect">
            <a:avLst/>
          </a:prstGeom>
        </p:spPr>
        <p:txBody>
          <a:bodyPr/>
          <a:lstStyle/>
          <a:p>
            <a:endParaRPr/>
          </a:p>
        </p:txBody>
      </p:sp>
      <p:sp>
        <p:nvSpPr>
          <p:cNvPr id="266" name="Shape 266"/>
          <p:cNvSpPr>
            <a:spLocks noGrp="1"/>
          </p:cNvSpPr>
          <p:nvPr>
            <p:ph type="body" sz="quarter" idx="1"/>
          </p:nvPr>
        </p:nvSpPr>
        <p:spPr>
          <a:prstGeom prst="rect">
            <a:avLst/>
          </a:prstGeom>
        </p:spPr>
        <p:txBody>
          <a:bodyPr/>
          <a:lstStyle/>
          <a:p>
            <a:r>
              <a:t>Today I’d like to talk to you about stress.  What is stress – how it effects you. 2-3 slides of stress—connecting. We live in a world full of stress.  Daiy basis.  What is it on a physiological level (adrenaline—natural reaction of our bodies. When its too much it deteriorates our health—damaging our health. Important to take action. As a company we took action. Natural solution to help us—help people of the world cope with stress.  We found solution. Please welcome Saffron. Brillian, amazing plant—used for over 3,000 years—ancient Persians used bath infused for relaxation.  Saffron is one of the most expensive spices in the world—still is because need 150K-220K flowers for 1 kg of spice. It has so many positive benefits for health. Today I’d like to specifically focus on emotional health.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xfrm>
            <a:off x="381000" y="685800"/>
            <a:ext cx="6096000" cy="3429000"/>
          </a:xfrm>
          <a:prstGeom prst="rect">
            <a:avLst/>
          </a:prstGeom>
        </p:spPr>
        <p:txBody>
          <a:bodyPr/>
          <a:lstStyle/>
          <a:p>
            <a:endParaRPr/>
          </a:p>
        </p:txBody>
      </p:sp>
      <p:sp>
        <p:nvSpPr>
          <p:cNvPr id="307" name="Shape 307"/>
          <p:cNvSpPr>
            <a:spLocks noGrp="1"/>
          </p:cNvSpPr>
          <p:nvPr>
            <p:ph type="body" sz="quarter" idx="1"/>
          </p:nvPr>
        </p:nvSpPr>
        <p:spPr>
          <a:prstGeom prst="rect">
            <a:avLst/>
          </a:prstGeom>
        </p:spPr>
        <p:txBody>
          <a:bodyPr/>
          <a:lstStyle/>
          <a:p>
            <a:pPr marL="285750" indent="-285750">
              <a:buSzPct val="100000"/>
              <a:buFont typeface="Arial"/>
              <a:buChar char="•"/>
            </a:pPr>
            <a:r>
              <a:t>Women-28% are more likely than men-20% to report having a great deal of stress (8, 9 or 10 on a 10-point scale).</a:t>
            </a:r>
          </a:p>
          <a:p>
            <a:pPr marL="285750" indent="-285750">
              <a:buSzPct val="100000"/>
              <a:buFont typeface="Arial"/>
              <a:buChar char="•"/>
            </a:pPr>
            <a:r>
              <a:t>About half of all women (49%) surveyed said their stress has increased over the past five years, compared to 4in 10 (39% men).</a:t>
            </a:r>
          </a:p>
          <a:p>
            <a:pPr marL="285750" indent="-285750">
              <a:buSzPct val="100000"/>
              <a:buFont typeface="Arial"/>
              <a:buChar char="•"/>
            </a:pPr>
            <a:r>
              <a:t>Women are more likely to report physical and emotional symptoms of stress than men, such as having had a headache (41% vs. 30 %), having felt as though they could cry (44 % vs. 15%), or having had an upset stomach or indigestion (32% vs. 21%) in the past month. https://www.apa.org/news/press/releases/stress/2010/gender-stress#:~:text=Women%20are%20more%20likely%20than%20men%20(28%20percent%20vs.,10%20(39%20percent)%20men.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Shape 332"/>
          <p:cNvSpPr>
            <a:spLocks noGrp="1" noRot="1" noChangeAspect="1"/>
          </p:cNvSpPr>
          <p:nvPr>
            <p:ph type="sldImg"/>
          </p:nvPr>
        </p:nvSpPr>
        <p:spPr>
          <a:xfrm>
            <a:off x="381000" y="685800"/>
            <a:ext cx="6096000" cy="3429000"/>
          </a:xfrm>
          <a:prstGeom prst="rect">
            <a:avLst/>
          </a:prstGeom>
        </p:spPr>
        <p:txBody>
          <a:bodyPr/>
          <a:lstStyle/>
          <a:p>
            <a:endParaRPr/>
          </a:p>
        </p:txBody>
      </p:sp>
      <p:sp>
        <p:nvSpPr>
          <p:cNvPr id="333" name="Shape 333"/>
          <p:cNvSpPr>
            <a:spLocks noGrp="1"/>
          </p:cNvSpPr>
          <p:nvPr>
            <p:ph type="body" sz="quarter" idx="1"/>
          </p:nvPr>
        </p:nvSpPr>
        <p:spPr>
          <a:prstGeom prst="rect">
            <a:avLst/>
          </a:prstGeom>
        </p:spPr>
        <p:txBody>
          <a:bodyPr/>
          <a:lstStyle/>
          <a:p>
            <a:pPr>
              <a:defRPr sz="1400"/>
            </a:pPr>
            <a:r>
              <a:t>Neurotransmitters (chemical messengers in your body)– are involved in the Brain and Nervous System, such as:</a:t>
            </a:r>
          </a:p>
          <a:p>
            <a:pPr>
              <a:defRPr sz="1400"/>
            </a:pPr>
            <a:r>
              <a:t>1. </a:t>
            </a:r>
            <a:r>
              <a:rPr sz="1200" b="1"/>
              <a:t>EPINEPHRINE (Adrenaline) </a:t>
            </a:r>
            <a:r>
              <a:rPr sz="1200"/>
              <a:t>– responsible for “fight-or-flight response” to stress and fear. Neurotransmitters stimulate your body’s response (i.e. heart rate) action/reaction to stressors)”</a:t>
            </a:r>
            <a:endParaRPr>
              <a:solidFill>
                <a:srgbClr val="444444"/>
              </a:solidFill>
            </a:endParaRPr>
          </a:p>
          <a:p>
            <a:pPr>
              <a:defRPr>
                <a:solidFill>
                  <a:srgbClr val="444444"/>
                </a:solidFill>
              </a:defRPr>
            </a:pPr>
            <a:r>
              <a:t>2. Stress activates your nervous system, stimulating the release of hormones” for “energy” and engaging the “fight” or “flight” response. </a:t>
            </a:r>
          </a:p>
          <a:p>
            <a:pPr>
              <a:defRPr>
                <a:solidFill>
                  <a:srgbClr val="444444"/>
                </a:solidFill>
              </a:defRPr>
            </a:pPr>
            <a:r>
              <a:t>3. “Fight” or “flight” response – causes changes allowing you to handle sudden stressful events.  </a:t>
            </a:r>
          </a:p>
          <a:p>
            <a:pPr>
              <a:defRPr>
                <a:solidFill>
                  <a:srgbClr val="444444"/>
                </a:solidFill>
              </a:defRPr>
            </a:pPr>
            <a:r>
              <a:t>4. Overtime, the reaction of the stress response takes a toll on the body.  Stress contributes to brain changes that may lead to anxiety and feelings of sadness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hape 377"/>
          <p:cNvSpPr>
            <a:spLocks noGrp="1" noRot="1" noChangeAspect="1"/>
          </p:cNvSpPr>
          <p:nvPr>
            <p:ph type="sldImg"/>
          </p:nvPr>
        </p:nvSpPr>
        <p:spPr>
          <a:xfrm>
            <a:off x="381000" y="685800"/>
            <a:ext cx="6096000" cy="3429000"/>
          </a:xfrm>
          <a:prstGeom prst="rect">
            <a:avLst/>
          </a:prstGeom>
        </p:spPr>
        <p:txBody>
          <a:bodyPr/>
          <a:lstStyle/>
          <a:p>
            <a:endParaRPr/>
          </a:p>
        </p:txBody>
      </p:sp>
      <p:sp>
        <p:nvSpPr>
          <p:cNvPr id="378" name="Shape 378"/>
          <p:cNvSpPr>
            <a:spLocks noGrp="1"/>
          </p:cNvSpPr>
          <p:nvPr>
            <p:ph type="body" sz="quarter" idx="1"/>
          </p:nvPr>
        </p:nvSpPr>
        <p:spPr>
          <a:prstGeom prst="rect">
            <a:avLst/>
          </a:prstGeom>
        </p:spPr>
        <p:txBody>
          <a:bodyPr/>
          <a:lstStyle/>
          <a:p>
            <a:r>
              <a:t>3 majo</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Shape 398"/>
          <p:cNvSpPr>
            <a:spLocks noGrp="1" noRot="1" noChangeAspect="1"/>
          </p:cNvSpPr>
          <p:nvPr>
            <p:ph type="sldImg"/>
          </p:nvPr>
        </p:nvSpPr>
        <p:spPr>
          <a:xfrm>
            <a:off x="381000" y="685800"/>
            <a:ext cx="6096000" cy="3429000"/>
          </a:xfrm>
          <a:prstGeom prst="rect">
            <a:avLst/>
          </a:prstGeom>
        </p:spPr>
        <p:txBody>
          <a:bodyPr/>
          <a:lstStyle/>
          <a:p>
            <a:endParaRPr/>
          </a:p>
        </p:txBody>
      </p:sp>
      <p:sp>
        <p:nvSpPr>
          <p:cNvPr id="399" name="Shape 399"/>
          <p:cNvSpPr>
            <a:spLocks noGrp="1"/>
          </p:cNvSpPr>
          <p:nvPr>
            <p:ph type="body" sz="quarter" idx="1"/>
          </p:nvPr>
        </p:nvSpPr>
        <p:spPr>
          <a:prstGeom prst="rect">
            <a:avLst/>
          </a:prstGeom>
        </p:spPr>
        <p:txBody>
          <a:bodyPr/>
          <a:lstStyle/>
          <a:p>
            <a:r>
              <a:t>We found the best version of Saffron in the world right now. It is Safr’inside.  The most potent, purest, and the most efficient form of Saffron that ever existed.  Efficiency, purity, potency (recognition)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Shape 418"/>
          <p:cNvSpPr>
            <a:spLocks noGrp="1" noRot="1" noChangeAspect="1"/>
          </p:cNvSpPr>
          <p:nvPr>
            <p:ph type="sldImg"/>
          </p:nvPr>
        </p:nvSpPr>
        <p:spPr>
          <a:xfrm>
            <a:off x="381000" y="685800"/>
            <a:ext cx="6096000" cy="3429000"/>
          </a:xfrm>
          <a:prstGeom prst="rect">
            <a:avLst/>
          </a:prstGeom>
        </p:spPr>
        <p:txBody>
          <a:bodyPr/>
          <a:lstStyle/>
          <a:p>
            <a:endParaRPr/>
          </a:p>
        </p:txBody>
      </p:sp>
      <p:sp>
        <p:nvSpPr>
          <p:cNvPr id="419" name="Shape 419"/>
          <p:cNvSpPr>
            <a:spLocks noGrp="1"/>
          </p:cNvSpPr>
          <p:nvPr>
            <p:ph type="body" sz="quarter" idx="1"/>
          </p:nvPr>
        </p:nvSpPr>
        <p:spPr>
          <a:prstGeom prst="rect">
            <a:avLst/>
          </a:prstGeom>
        </p:spPr>
        <p:txBody>
          <a:bodyPr/>
          <a:lstStyle/>
          <a:p>
            <a:r>
              <a:t>Recognition—awarded Nutraingredients aard—2 Oscars-1 Asia, 1 Europe We went further than that—decided to find the most efficient Saffron extract in the world.  We found the one and only Safr’side.  (NEXT – STUDIES on Safr’inside)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Shape 441"/>
          <p:cNvSpPr>
            <a:spLocks noGrp="1" noRot="1" noChangeAspect="1"/>
          </p:cNvSpPr>
          <p:nvPr>
            <p:ph type="sldImg"/>
          </p:nvPr>
        </p:nvSpPr>
        <p:spPr>
          <a:xfrm>
            <a:off x="381000" y="685800"/>
            <a:ext cx="6096000" cy="3429000"/>
          </a:xfrm>
          <a:prstGeom prst="rect">
            <a:avLst/>
          </a:prstGeom>
        </p:spPr>
        <p:txBody>
          <a:bodyPr/>
          <a:lstStyle/>
          <a:p>
            <a:endParaRPr/>
          </a:p>
        </p:txBody>
      </p:sp>
      <p:sp>
        <p:nvSpPr>
          <p:cNvPr id="442" name="Shape 442"/>
          <p:cNvSpPr>
            <a:spLocks noGrp="1"/>
          </p:cNvSpPr>
          <p:nvPr>
            <p:ph type="body" sz="quarter" idx="1"/>
          </p:nvPr>
        </p:nvSpPr>
        <p:spPr>
          <a:prstGeom prst="rect">
            <a:avLst/>
          </a:prstGeom>
        </p:spPr>
        <p:txBody>
          <a:bodyPr/>
          <a:lstStyle/>
          <a:p>
            <a:r>
              <a:t>This component became the active ingredient of our product that I am going to present – Safrino. Safrino is a next product.  Safrino formulation is enriched with Myo-inositol. (Batman and Robin).   Please welcome Safrino – the new product by Coral Club.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Shape 458"/>
          <p:cNvSpPr>
            <a:spLocks noGrp="1" noRot="1" noChangeAspect="1"/>
          </p:cNvSpPr>
          <p:nvPr>
            <p:ph type="sldImg"/>
          </p:nvPr>
        </p:nvSpPr>
        <p:spPr>
          <a:xfrm>
            <a:off x="381000" y="685800"/>
            <a:ext cx="6096000" cy="3429000"/>
          </a:xfrm>
          <a:prstGeom prst="rect">
            <a:avLst/>
          </a:prstGeom>
        </p:spPr>
        <p:txBody>
          <a:bodyPr/>
          <a:lstStyle/>
          <a:p>
            <a:endParaRPr/>
          </a:p>
        </p:txBody>
      </p:sp>
      <p:sp>
        <p:nvSpPr>
          <p:cNvPr id="459" name="Shape 459"/>
          <p:cNvSpPr>
            <a:spLocks noGrp="1"/>
          </p:cNvSpPr>
          <p:nvPr>
            <p:ph type="body" sz="quarter" idx="1"/>
          </p:nvPr>
        </p:nvSpPr>
        <p:spPr>
          <a:prstGeom prst="rect">
            <a:avLst/>
          </a:prstGeom>
        </p:spPr>
        <p:txBody>
          <a:bodyPr/>
          <a:lstStyle/>
          <a:p>
            <a:r>
              <a:t>This component became the active ingredient of our product that I am going to present – Safrino. Safrino is a next product.  Safrino formulation is enriched with Myo-inositol. (Batman and Robin).   Please welcome Safrino – the new product by Coral Club.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28" name="Rectangle 4"/>
          <p:cNvSpPr/>
          <p:nvPr/>
        </p:nvSpPr>
        <p:spPr>
          <a:xfrm>
            <a:off x="-1" y="0"/>
            <a:ext cx="12188954" cy="6858000"/>
          </a:xfrm>
          <a:prstGeom prst="rect">
            <a:avLst/>
          </a:prstGeom>
          <a:solidFill>
            <a:srgbClr val="EEEEEE"/>
          </a:solidFill>
          <a:ln w="12700">
            <a:miter lim="400000"/>
          </a:ln>
        </p:spPr>
        <p:txBody>
          <a:bodyPr lIns="45719" rIns="45719" anchor="ctr"/>
          <a:lstStyle/>
          <a:p>
            <a:pPr algn="ctr">
              <a:defRPr>
                <a:solidFill>
                  <a:srgbClr val="FFFFFF"/>
                </a:solidFill>
              </a:defRPr>
            </a:pPr>
            <a:endParaRPr/>
          </a:p>
        </p:txBody>
      </p:sp>
      <p:sp>
        <p:nvSpPr>
          <p:cNvPr id="29" name="Frame 11"/>
          <p:cNvSpPr/>
          <p:nvPr/>
        </p:nvSpPr>
        <p:spPr>
          <a:xfrm>
            <a:off x="-1" y="0"/>
            <a:ext cx="12188954"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moveTo>
                  <a:pt x="871" y="1547"/>
                </a:moveTo>
                <a:lnTo>
                  <a:pt x="871" y="20053"/>
                </a:lnTo>
                <a:lnTo>
                  <a:pt x="20729" y="20053"/>
                </a:lnTo>
                <a:lnTo>
                  <a:pt x="20729" y="1547"/>
                </a:lnTo>
                <a:close/>
              </a:path>
            </a:pathLst>
          </a:custGeom>
          <a:gradFill>
            <a:gsLst>
              <a:gs pos="0">
                <a:schemeClr val="accent2">
                  <a:alpha val="40000"/>
                </a:schemeClr>
              </a:gs>
              <a:gs pos="100000">
                <a:schemeClr val="accent1">
                  <a:alpha val="40000"/>
                </a:schemeClr>
              </a:gs>
            </a:gsLst>
            <a:lin ang="2700000"/>
          </a:gradFill>
          <a:ln w="12700">
            <a:miter lim="400000"/>
          </a:ln>
        </p:spPr>
        <p:txBody>
          <a:bodyPr lIns="45719" rIns="45719" anchor="ctr"/>
          <a:lstStyle/>
          <a:p>
            <a:pPr algn="ctr">
              <a:defRPr>
                <a:solidFill>
                  <a:srgbClr val="FFFFFF"/>
                </a:solidFill>
              </a:defRPr>
            </a:pPr>
            <a:endParaRPr/>
          </a:p>
        </p:txBody>
      </p:sp>
      <p:sp>
        <p:nvSpPr>
          <p:cNvPr id="30" name="Текст заголовка"/>
          <p:cNvSpPr txBox="1">
            <a:spLocks noGrp="1"/>
          </p:cNvSpPr>
          <p:nvPr>
            <p:ph type="title"/>
          </p:nvPr>
        </p:nvSpPr>
        <p:spPr>
          <a:xfrm>
            <a:off x="838200" y="914399"/>
            <a:ext cx="5992551" cy="2827423"/>
          </a:xfrm>
          <a:prstGeom prst="rect">
            <a:avLst/>
          </a:prstGeom>
        </p:spPr>
        <p:txBody>
          <a:bodyPr anchor="t"/>
          <a:lstStyle>
            <a:lvl1pPr>
              <a:defRPr sz="4400">
                <a:gradFill flip="none" rotWithShape="1">
                  <a:gsLst>
                    <a:gs pos="0">
                      <a:schemeClr val="accent5">
                        <a:alpha val="70000"/>
                      </a:schemeClr>
                    </a:gs>
                    <a:gs pos="100000">
                      <a:schemeClr val="accent1">
                        <a:alpha val="70000"/>
                      </a:schemeClr>
                    </a:gs>
                  </a:gsLst>
                  <a:lin ang="0" scaled="0"/>
                </a:gradFill>
              </a:defRPr>
            </a:lvl1pPr>
          </a:lstStyle>
          <a:p>
            <a:r>
              <a:t>Текст заголовка</a:t>
            </a:r>
          </a:p>
        </p:txBody>
      </p:sp>
      <p:sp>
        <p:nvSpPr>
          <p:cNvPr id="31" name="Уровень текста 1…"/>
          <p:cNvSpPr txBox="1">
            <a:spLocks noGrp="1"/>
          </p:cNvSpPr>
          <p:nvPr>
            <p:ph type="body" sz="quarter" idx="1"/>
          </p:nvPr>
        </p:nvSpPr>
        <p:spPr>
          <a:xfrm>
            <a:off x="6976085" y="914400"/>
            <a:ext cx="4377715" cy="2827422"/>
          </a:xfrm>
          <a:prstGeom prst="rect">
            <a:avLst/>
          </a:prstGeom>
        </p:spPr>
        <p:txBody>
          <a:bodyPr/>
          <a:lstStyle>
            <a:lvl1pPr marL="228600">
              <a:buClrTx/>
              <a:buSzTx/>
              <a:buNone/>
              <a:defRPr sz="1800">
                <a:solidFill>
                  <a:srgbClr val="201449">
                    <a:alpha val="60000"/>
                  </a:srgbClr>
                </a:solidFill>
              </a:defRPr>
            </a:lvl1pPr>
            <a:lvl2pPr marL="718457" indent="-146957">
              <a:buClrTx/>
              <a:defRPr sz="1800">
                <a:solidFill>
                  <a:srgbClr val="201449">
                    <a:alpha val="60000"/>
                  </a:srgbClr>
                </a:solidFill>
              </a:defRPr>
            </a:lvl2pPr>
            <a:lvl3pPr marL="1200150" indent="-171450">
              <a:buClrTx/>
              <a:defRPr sz="1800">
                <a:solidFill>
                  <a:srgbClr val="201449">
                    <a:alpha val="60000"/>
                  </a:srgbClr>
                </a:solidFill>
              </a:defRPr>
            </a:lvl3pPr>
            <a:lvl4pPr marL="1634489" indent="-205739">
              <a:buClrTx/>
              <a:defRPr sz="1800">
                <a:solidFill>
                  <a:srgbClr val="201449">
                    <a:alpha val="60000"/>
                  </a:srgbClr>
                </a:solidFill>
              </a:defRPr>
            </a:lvl4pPr>
            <a:lvl5pPr marL="2091689" indent="-205739">
              <a:buClrTx/>
              <a:defRPr sz="1800">
                <a:solidFill>
                  <a:srgbClr val="201449">
                    <a:alpha val="60000"/>
                  </a:srgbClr>
                </a:solidFill>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2" name="Picture Placeholder 13"/>
          <p:cNvSpPr>
            <a:spLocks noGrp="1"/>
          </p:cNvSpPr>
          <p:nvPr>
            <p:ph type="pic" sz="quarter" idx="13"/>
          </p:nvPr>
        </p:nvSpPr>
        <p:spPr>
          <a:xfrm>
            <a:off x="490537" y="4059935"/>
            <a:ext cx="2807209" cy="2322577"/>
          </a:xfrm>
          <a:prstGeom prst="rect">
            <a:avLst/>
          </a:prstGeom>
        </p:spPr>
        <p:txBody>
          <a:bodyPr lIns="91439" rIns="91439">
            <a:noAutofit/>
          </a:bodyPr>
          <a:lstStyle/>
          <a:p>
            <a:endParaRPr/>
          </a:p>
        </p:txBody>
      </p:sp>
      <p:sp>
        <p:nvSpPr>
          <p:cNvPr id="33" name="Picture Placeholder 13"/>
          <p:cNvSpPr>
            <a:spLocks noGrp="1"/>
          </p:cNvSpPr>
          <p:nvPr>
            <p:ph type="pic" sz="quarter" idx="14"/>
          </p:nvPr>
        </p:nvSpPr>
        <p:spPr>
          <a:xfrm>
            <a:off x="3291840" y="4059935"/>
            <a:ext cx="2807209" cy="2322577"/>
          </a:xfrm>
          <a:prstGeom prst="rect">
            <a:avLst/>
          </a:prstGeom>
        </p:spPr>
        <p:txBody>
          <a:bodyPr lIns="91439" rIns="91439">
            <a:noAutofit/>
          </a:bodyPr>
          <a:lstStyle/>
          <a:p>
            <a:endParaRPr/>
          </a:p>
        </p:txBody>
      </p:sp>
      <p:sp>
        <p:nvSpPr>
          <p:cNvPr id="34" name="Picture Placeholder 13"/>
          <p:cNvSpPr>
            <a:spLocks noGrp="1"/>
          </p:cNvSpPr>
          <p:nvPr>
            <p:ph type="pic" sz="quarter" idx="15"/>
          </p:nvPr>
        </p:nvSpPr>
        <p:spPr>
          <a:xfrm>
            <a:off x="6099047" y="4059935"/>
            <a:ext cx="2807209" cy="2322577"/>
          </a:xfrm>
          <a:prstGeom prst="rect">
            <a:avLst/>
          </a:prstGeom>
        </p:spPr>
        <p:txBody>
          <a:bodyPr lIns="91439" rIns="91439">
            <a:noAutofit/>
          </a:bodyPr>
          <a:lstStyle/>
          <a:p>
            <a:endParaRPr/>
          </a:p>
        </p:txBody>
      </p:sp>
      <p:sp>
        <p:nvSpPr>
          <p:cNvPr id="35" name="Picture Placeholder 13"/>
          <p:cNvSpPr>
            <a:spLocks noGrp="1"/>
          </p:cNvSpPr>
          <p:nvPr>
            <p:ph type="pic" sz="quarter" idx="16"/>
          </p:nvPr>
        </p:nvSpPr>
        <p:spPr>
          <a:xfrm>
            <a:off x="8906256" y="4059935"/>
            <a:ext cx="2807209" cy="2322577"/>
          </a:xfrm>
          <a:prstGeom prst="rect">
            <a:avLst/>
          </a:prstGeom>
        </p:spPr>
        <p:txBody>
          <a:bodyPr lIns="91439" rIns="91439">
            <a:noAutofit/>
          </a:bodyPr>
          <a:lstStyle/>
          <a:p>
            <a:endParaRPr/>
          </a:p>
        </p:txBody>
      </p:sp>
      <p:sp>
        <p:nvSpPr>
          <p:cNvPr id="36"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losing">
    <p:spTree>
      <p:nvGrpSpPr>
        <p:cNvPr id="1" name=""/>
        <p:cNvGrpSpPr/>
        <p:nvPr/>
      </p:nvGrpSpPr>
      <p:grpSpPr>
        <a:xfrm>
          <a:off x="0" y="0"/>
          <a:ext cx="0" cy="0"/>
          <a:chOff x="0" y="0"/>
          <a:chExt cx="0" cy="0"/>
        </a:xfrm>
      </p:grpSpPr>
      <p:sp>
        <p:nvSpPr>
          <p:cNvPr id="149" name="Текст заголовка"/>
          <p:cNvSpPr txBox="1">
            <a:spLocks noGrp="1"/>
          </p:cNvSpPr>
          <p:nvPr>
            <p:ph type="title"/>
          </p:nvPr>
        </p:nvSpPr>
        <p:spPr>
          <a:xfrm>
            <a:off x="841247" y="3893768"/>
            <a:ext cx="5992552" cy="2319307"/>
          </a:xfrm>
          <a:prstGeom prst="rect">
            <a:avLst/>
          </a:prstGeom>
        </p:spPr>
        <p:txBody>
          <a:bodyPr anchor="t"/>
          <a:lstStyle>
            <a:lvl1pPr>
              <a:defRPr sz="4400">
                <a:gradFill flip="none" rotWithShape="1">
                  <a:gsLst>
                    <a:gs pos="0">
                      <a:schemeClr val="accent5">
                        <a:alpha val="70000"/>
                      </a:schemeClr>
                    </a:gs>
                    <a:gs pos="100000">
                      <a:schemeClr val="accent1">
                        <a:alpha val="70000"/>
                      </a:schemeClr>
                    </a:gs>
                  </a:gsLst>
                  <a:lin ang="0" scaled="0"/>
                </a:gradFill>
              </a:defRPr>
            </a:lvl1pPr>
          </a:lstStyle>
          <a:p>
            <a:r>
              <a:t>Текст заголовка</a:t>
            </a:r>
          </a:p>
        </p:txBody>
      </p:sp>
      <p:sp>
        <p:nvSpPr>
          <p:cNvPr id="150" name="Picture Placeholder 13"/>
          <p:cNvSpPr>
            <a:spLocks noGrp="1"/>
          </p:cNvSpPr>
          <p:nvPr>
            <p:ph type="pic" idx="13"/>
          </p:nvPr>
        </p:nvSpPr>
        <p:spPr>
          <a:xfrm>
            <a:off x="493776" y="484631"/>
            <a:ext cx="11210544" cy="3191257"/>
          </a:xfrm>
          <a:prstGeom prst="rect">
            <a:avLst/>
          </a:prstGeom>
        </p:spPr>
        <p:txBody>
          <a:bodyPr lIns="91439" rIns="91439">
            <a:noAutofit/>
          </a:bodyPr>
          <a:lstStyle/>
          <a:p>
            <a:endParaRPr/>
          </a:p>
        </p:txBody>
      </p:sp>
      <p:sp>
        <p:nvSpPr>
          <p:cNvPr id="151" name="Уровень текста 1…"/>
          <p:cNvSpPr txBox="1">
            <a:spLocks noGrp="1"/>
          </p:cNvSpPr>
          <p:nvPr>
            <p:ph type="body" sz="quarter" idx="1"/>
          </p:nvPr>
        </p:nvSpPr>
        <p:spPr>
          <a:xfrm>
            <a:off x="6979132" y="3893770"/>
            <a:ext cx="4377716" cy="2319306"/>
          </a:xfrm>
          <a:prstGeom prst="rect">
            <a:avLst/>
          </a:prstGeom>
        </p:spPr>
        <p:txBody>
          <a:bodyPr/>
          <a:lstStyle>
            <a:lvl1pPr marL="228600">
              <a:buClrTx/>
              <a:buSzTx/>
              <a:buNone/>
              <a:defRPr sz="1800">
                <a:solidFill>
                  <a:srgbClr val="201449">
                    <a:alpha val="60000"/>
                  </a:srgbClr>
                </a:solidFill>
              </a:defRPr>
            </a:lvl1pPr>
            <a:lvl2pPr marL="718457" indent="-146957">
              <a:buClrTx/>
              <a:defRPr sz="1800">
                <a:solidFill>
                  <a:srgbClr val="201449">
                    <a:alpha val="60000"/>
                  </a:srgbClr>
                </a:solidFill>
              </a:defRPr>
            </a:lvl2pPr>
            <a:lvl3pPr marL="1200150" indent="-171450">
              <a:buClrTx/>
              <a:defRPr sz="1800">
                <a:solidFill>
                  <a:srgbClr val="201449">
                    <a:alpha val="60000"/>
                  </a:srgbClr>
                </a:solidFill>
              </a:defRPr>
            </a:lvl3pPr>
            <a:lvl4pPr marL="1634489" indent="-205739">
              <a:buClrTx/>
              <a:defRPr sz="1800">
                <a:solidFill>
                  <a:srgbClr val="201449">
                    <a:alpha val="60000"/>
                  </a:srgbClr>
                </a:solidFill>
              </a:defRPr>
            </a:lvl4pPr>
            <a:lvl5pPr marL="2091689" indent="-205739">
              <a:buClrTx/>
              <a:defRPr sz="1800">
                <a:solidFill>
                  <a:srgbClr val="201449">
                    <a:alpha val="60000"/>
                  </a:srgbClr>
                </a:solidFill>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52"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59"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6" name="Текст заголовка"/>
          <p:cNvSpPr txBox="1">
            <a:spLocks noGrp="1"/>
          </p:cNvSpPr>
          <p:nvPr>
            <p:ph type="title"/>
          </p:nvPr>
        </p:nvSpPr>
        <p:spPr>
          <a:xfrm>
            <a:off x="1524000" y="1122362"/>
            <a:ext cx="9144000" cy="2387601"/>
          </a:xfrm>
          <a:prstGeom prst="rect">
            <a:avLst/>
          </a:prstGeom>
        </p:spPr>
        <p:txBody>
          <a:bodyPr anchor="b"/>
          <a:lstStyle>
            <a:lvl1pPr algn="ctr">
              <a:defRPr sz="5400"/>
            </a:lvl1pPr>
          </a:lstStyle>
          <a:p>
            <a:r>
              <a:t>Текст заголовка</a:t>
            </a:r>
          </a:p>
        </p:txBody>
      </p:sp>
      <p:sp>
        <p:nvSpPr>
          <p:cNvPr id="167" name="Уровень текста 1…"/>
          <p:cNvSpPr txBox="1">
            <a:spLocks noGrp="1"/>
          </p:cNvSpPr>
          <p:nvPr>
            <p:ph type="body" sz="quarter" idx="1"/>
          </p:nvPr>
        </p:nvSpPr>
        <p:spPr>
          <a:xfrm>
            <a:off x="1524000" y="3602037"/>
            <a:ext cx="9144000" cy="1655763"/>
          </a:xfrm>
          <a:prstGeom prst="rect">
            <a:avLst/>
          </a:prstGeom>
        </p:spPr>
        <p:txBody>
          <a:bodyPr/>
          <a:lstStyle>
            <a:lvl1pPr marL="0" indent="0" algn="ctr">
              <a:buClrTx/>
              <a:buSzTx/>
              <a:buNone/>
              <a:defRPr sz="2400"/>
            </a:lvl1pPr>
            <a:lvl2pPr marL="0" indent="457200" algn="ctr">
              <a:buClrTx/>
              <a:buSzTx/>
              <a:buNone/>
              <a:defRPr sz="2400"/>
            </a:lvl2pPr>
            <a:lvl3pPr marL="0" indent="914400" algn="ctr">
              <a:buClrTx/>
              <a:buSzTx/>
              <a:buNone/>
              <a:defRPr sz="2400"/>
            </a:lvl3pPr>
            <a:lvl4pPr marL="0" indent="1371600" algn="ctr">
              <a:buClrTx/>
              <a:buSzTx/>
              <a:buNone/>
              <a:defRPr sz="2400"/>
            </a:lvl4pPr>
            <a:lvl5pPr marL="0" indent="1828800" algn="ctr">
              <a:buClrTx/>
              <a:buSzTx/>
              <a:buNone/>
              <a:defRPr sz="2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68"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175" name="Текст заголовка"/>
          <p:cNvSpPr txBox="1">
            <a:spLocks noGrp="1"/>
          </p:cNvSpPr>
          <p:nvPr>
            <p:ph type="title"/>
          </p:nvPr>
        </p:nvSpPr>
        <p:spPr>
          <a:xfrm>
            <a:off x="831850" y="1709738"/>
            <a:ext cx="10515600" cy="2852737"/>
          </a:xfrm>
          <a:prstGeom prst="rect">
            <a:avLst/>
          </a:prstGeom>
        </p:spPr>
        <p:txBody>
          <a:bodyPr anchor="b"/>
          <a:lstStyle>
            <a:lvl1pPr>
              <a:defRPr sz="5400"/>
            </a:lvl1pPr>
          </a:lstStyle>
          <a:p>
            <a:r>
              <a:t>Текст заголовка</a:t>
            </a:r>
          </a:p>
        </p:txBody>
      </p:sp>
      <p:sp>
        <p:nvSpPr>
          <p:cNvPr id="176" name="Уровень текста 1…"/>
          <p:cNvSpPr txBox="1">
            <a:spLocks noGrp="1"/>
          </p:cNvSpPr>
          <p:nvPr>
            <p:ph type="body" sz="quarter" idx="1"/>
          </p:nvPr>
        </p:nvSpPr>
        <p:spPr>
          <a:xfrm>
            <a:off x="831850" y="4589462"/>
            <a:ext cx="10515600" cy="1500188"/>
          </a:xfrm>
          <a:prstGeom prst="rect">
            <a:avLst/>
          </a:prstGeom>
        </p:spPr>
        <p:txBody>
          <a:bodyPr/>
          <a:lstStyle>
            <a:lvl1pPr marL="0" indent="0">
              <a:buClrTx/>
              <a:buSzTx/>
              <a:buNone/>
              <a:defRPr sz="2400">
                <a:solidFill>
                  <a:srgbClr val="888888"/>
                </a:solidFill>
              </a:defRPr>
            </a:lvl1pPr>
            <a:lvl2pPr marL="0" indent="457200">
              <a:buClrTx/>
              <a:buSzTx/>
              <a:buNone/>
              <a:defRPr sz="2400">
                <a:solidFill>
                  <a:srgbClr val="888888"/>
                </a:solidFill>
              </a:defRPr>
            </a:lvl2pPr>
            <a:lvl3pPr marL="0" indent="914400">
              <a:buClrTx/>
              <a:buSzTx/>
              <a:buNone/>
              <a:defRPr sz="2400">
                <a:solidFill>
                  <a:srgbClr val="888888"/>
                </a:solidFill>
              </a:defRPr>
            </a:lvl3pPr>
            <a:lvl4pPr marL="0" indent="1371600">
              <a:buClrTx/>
              <a:buSzTx/>
              <a:buNone/>
              <a:defRPr sz="2400">
                <a:solidFill>
                  <a:srgbClr val="888888"/>
                </a:solidFill>
              </a:defRPr>
            </a:lvl4pPr>
            <a:lvl5pPr marL="0" indent="1828800">
              <a:buClrTx/>
              <a:buSzTx/>
              <a:buNone/>
              <a:defRPr sz="2400">
                <a:solidFill>
                  <a:srgbClr val="888888"/>
                </a:solidFill>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77"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84" name="Текст заголовка"/>
          <p:cNvSpPr txBox="1">
            <a:spLocks noGrp="1"/>
          </p:cNvSpPr>
          <p:nvPr>
            <p:ph type="title"/>
          </p:nvPr>
        </p:nvSpPr>
        <p:spPr>
          <a:xfrm>
            <a:off x="838200" y="681037"/>
            <a:ext cx="10515600" cy="1325563"/>
          </a:xfrm>
          <a:prstGeom prst="rect">
            <a:avLst/>
          </a:prstGeom>
        </p:spPr>
        <p:txBody>
          <a:bodyPr/>
          <a:lstStyle>
            <a:lvl1pPr>
              <a:defRPr sz="4800"/>
            </a:lvl1pPr>
          </a:lstStyle>
          <a:p>
            <a:r>
              <a:t>Текст заголовка</a:t>
            </a:r>
          </a:p>
        </p:txBody>
      </p:sp>
      <p:sp>
        <p:nvSpPr>
          <p:cNvPr id="185" name="Уровень текста 1…"/>
          <p:cNvSpPr txBox="1">
            <a:spLocks noGrp="1"/>
          </p:cNvSpPr>
          <p:nvPr>
            <p:ph type="body" sz="half" idx="1"/>
          </p:nvPr>
        </p:nvSpPr>
        <p:spPr>
          <a:xfrm>
            <a:off x="838200" y="2057399"/>
            <a:ext cx="5181600" cy="4119563"/>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86"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93" name="Текст заголовка"/>
          <p:cNvSpPr txBox="1">
            <a:spLocks noGrp="1"/>
          </p:cNvSpPr>
          <p:nvPr>
            <p:ph type="title"/>
          </p:nvPr>
        </p:nvSpPr>
        <p:spPr>
          <a:xfrm>
            <a:off x="838200" y="681037"/>
            <a:ext cx="10515600" cy="1325563"/>
          </a:xfrm>
          <a:prstGeom prst="rect">
            <a:avLst/>
          </a:prstGeom>
        </p:spPr>
        <p:txBody>
          <a:bodyPr/>
          <a:lstStyle/>
          <a:p>
            <a:r>
              <a:t>Текст заголовка</a:t>
            </a:r>
          </a:p>
        </p:txBody>
      </p:sp>
      <p:sp>
        <p:nvSpPr>
          <p:cNvPr id="194"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201" name="Текст заголовка"/>
          <p:cNvSpPr txBox="1">
            <a:spLocks noGrp="1"/>
          </p:cNvSpPr>
          <p:nvPr>
            <p:ph type="title"/>
          </p:nvPr>
        </p:nvSpPr>
        <p:spPr>
          <a:xfrm>
            <a:off x="839787" y="685800"/>
            <a:ext cx="3932239" cy="1371600"/>
          </a:xfrm>
          <a:prstGeom prst="rect">
            <a:avLst/>
          </a:prstGeom>
        </p:spPr>
        <p:txBody>
          <a:bodyPr anchor="b"/>
          <a:lstStyle>
            <a:lvl1pPr>
              <a:defRPr sz="3200"/>
            </a:lvl1pPr>
          </a:lstStyle>
          <a:p>
            <a:r>
              <a:t>Текст заголовка</a:t>
            </a:r>
          </a:p>
        </p:txBody>
      </p:sp>
      <p:sp>
        <p:nvSpPr>
          <p:cNvPr id="202" name="Уровень текста 1…"/>
          <p:cNvSpPr txBox="1">
            <a:spLocks noGrp="1"/>
          </p:cNvSpPr>
          <p:nvPr>
            <p:ph type="body" sz="half" idx="1"/>
          </p:nvPr>
        </p:nvSpPr>
        <p:spPr>
          <a:xfrm>
            <a:off x="5183187" y="685801"/>
            <a:ext cx="6172201" cy="5175251"/>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03" name="Text Placeholder 3"/>
          <p:cNvSpPr>
            <a:spLocks noGrp="1"/>
          </p:cNvSpPr>
          <p:nvPr>
            <p:ph type="body" sz="quarter" idx="13"/>
          </p:nvPr>
        </p:nvSpPr>
        <p:spPr>
          <a:xfrm>
            <a:off x="839787" y="2209800"/>
            <a:ext cx="3932238" cy="3659188"/>
          </a:xfrm>
          <a:prstGeom prst="rect">
            <a:avLst/>
          </a:prstGeom>
        </p:spPr>
        <p:txBody>
          <a:bodyPr/>
          <a:lstStyle/>
          <a:p>
            <a:pPr marL="0" indent="0">
              <a:buClrTx/>
              <a:buSzTx/>
              <a:buNone/>
              <a:defRPr sz="1600"/>
            </a:pPr>
            <a:endParaRPr/>
          </a:p>
        </p:txBody>
      </p:sp>
      <p:sp>
        <p:nvSpPr>
          <p:cNvPr id="204"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211" name="Текст заголовка"/>
          <p:cNvSpPr txBox="1">
            <a:spLocks noGrp="1"/>
          </p:cNvSpPr>
          <p:nvPr>
            <p:ph type="title"/>
          </p:nvPr>
        </p:nvSpPr>
        <p:spPr>
          <a:xfrm>
            <a:off x="839787" y="685800"/>
            <a:ext cx="3932239" cy="1371600"/>
          </a:xfrm>
          <a:prstGeom prst="rect">
            <a:avLst/>
          </a:prstGeom>
        </p:spPr>
        <p:txBody>
          <a:bodyPr anchor="b"/>
          <a:lstStyle>
            <a:lvl1pPr>
              <a:defRPr sz="3200"/>
            </a:lvl1pPr>
          </a:lstStyle>
          <a:p>
            <a:r>
              <a:t>Текст заголовка</a:t>
            </a:r>
          </a:p>
        </p:txBody>
      </p:sp>
      <p:sp>
        <p:nvSpPr>
          <p:cNvPr id="212" name="Picture Placeholder 2"/>
          <p:cNvSpPr>
            <a:spLocks noGrp="1"/>
          </p:cNvSpPr>
          <p:nvPr>
            <p:ph type="pic" sz="half" idx="13"/>
          </p:nvPr>
        </p:nvSpPr>
        <p:spPr>
          <a:xfrm>
            <a:off x="5183187" y="685801"/>
            <a:ext cx="6172201" cy="5175251"/>
          </a:xfrm>
          <a:prstGeom prst="rect">
            <a:avLst/>
          </a:prstGeom>
        </p:spPr>
        <p:txBody>
          <a:bodyPr lIns="91439" rIns="91439">
            <a:noAutofit/>
          </a:bodyPr>
          <a:lstStyle/>
          <a:p>
            <a:endParaRPr/>
          </a:p>
        </p:txBody>
      </p:sp>
      <p:sp>
        <p:nvSpPr>
          <p:cNvPr id="213" name="Уровень текста 1…"/>
          <p:cNvSpPr txBox="1">
            <a:spLocks noGrp="1"/>
          </p:cNvSpPr>
          <p:nvPr>
            <p:ph type="body" sz="quarter" idx="1"/>
          </p:nvPr>
        </p:nvSpPr>
        <p:spPr>
          <a:xfrm>
            <a:off x="839787" y="2209800"/>
            <a:ext cx="3932239" cy="3659188"/>
          </a:xfrm>
          <a:prstGeom prst="rect">
            <a:avLst/>
          </a:prstGeom>
        </p:spPr>
        <p:txBody>
          <a:bodyPr/>
          <a:lstStyle>
            <a:lvl1pPr marL="0" indent="0">
              <a:buClrTx/>
              <a:buSzTx/>
              <a:buNone/>
              <a:defRPr sz="1600"/>
            </a:lvl1pPr>
            <a:lvl2pPr marL="0" indent="457200">
              <a:buClrTx/>
              <a:buSzTx/>
              <a:buNone/>
              <a:defRPr sz="1600"/>
            </a:lvl2pPr>
            <a:lvl3pPr marL="0" indent="914400">
              <a:buClrTx/>
              <a:buSzTx/>
              <a:buNone/>
              <a:defRPr sz="1600"/>
            </a:lvl3pPr>
            <a:lvl4pPr marL="0" indent="1371600">
              <a:buClrTx/>
              <a:buSzTx/>
              <a:buNone/>
              <a:defRPr sz="1600"/>
            </a:lvl4pPr>
            <a:lvl5pPr marL="0" indent="1828800">
              <a:buClrTx/>
              <a:buSzTx/>
              <a:buNone/>
              <a:defRPr sz="16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14"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Content">
    <p:spTree>
      <p:nvGrpSpPr>
        <p:cNvPr id="1" name=""/>
        <p:cNvGrpSpPr/>
        <p:nvPr/>
      </p:nvGrpSpPr>
      <p:grpSpPr>
        <a:xfrm>
          <a:off x="0" y="0"/>
          <a:ext cx="0" cy="0"/>
          <a:chOff x="0" y="0"/>
          <a:chExt cx="0" cy="0"/>
        </a:xfrm>
      </p:grpSpPr>
      <p:sp>
        <p:nvSpPr>
          <p:cNvPr id="221" name="Текст заголовка"/>
          <p:cNvSpPr txBox="1">
            <a:spLocks noGrp="1"/>
          </p:cNvSpPr>
          <p:nvPr>
            <p:ph type="title"/>
          </p:nvPr>
        </p:nvSpPr>
        <p:spPr>
          <a:xfrm>
            <a:off x="609479" y="273599"/>
            <a:ext cx="10972442" cy="1144982"/>
          </a:xfrm>
          <a:prstGeom prst="rect">
            <a:avLst/>
          </a:prstGeom>
        </p:spPr>
        <p:txBody>
          <a:bodyPr lIns="0" tIns="0" rIns="0" bIns="0"/>
          <a:lstStyle/>
          <a:p>
            <a:r>
              <a:t>Текст заголовка</a:t>
            </a:r>
          </a:p>
        </p:txBody>
      </p:sp>
      <p:sp>
        <p:nvSpPr>
          <p:cNvPr id="222" name="Уровень текста 1…"/>
          <p:cNvSpPr txBox="1">
            <a:spLocks noGrp="1"/>
          </p:cNvSpPr>
          <p:nvPr>
            <p:ph type="body" idx="1"/>
          </p:nvPr>
        </p:nvSpPr>
        <p:spPr>
          <a:xfrm>
            <a:off x="609479" y="1604700"/>
            <a:ext cx="10972442" cy="3977460"/>
          </a:xfrm>
          <a:prstGeom prst="rect">
            <a:avLst/>
          </a:prstGeom>
        </p:spPr>
        <p:txBody>
          <a:bodyPr lIns="0" tIns="0" rIns="0" bIns="0"/>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23" name="Номер слайда"/>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type="obj" userDrawn="1">
  <p:cSld name="1_Title, Content">
    <p:spTree>
      <p:nvGrpSpPr>
        <p:cNvPr id="1" name=""/>
        <p:cNvGrpSpPr/>
        <p:nvPr/>
      </p:nvGrpSpPr>
      <p:grpSpPr bwMode="auto">
        <a:xfrm>
          <a:off x="0" y="0"/>
          <a:ext cx="0" cy="0"/>
          <a:chOff x="0" y="0"/>
          <a:chExt cx="0" cy="0"/>
        </a:xfrm>
      </p:grpSpPr>
      <p:sp>
        <p:nvSpPr>
          <p:cNvPr id="5" name="PlaceHolder 1"/>
          <p:cNvSpPr>
            <a:spLocks noGrp="1"/>
          </p:cNvSpPr>
          <p:nvPr>
            <p:ph type="title"/>
          </p:nvPr>
        </p:nvSpPr>
        <p:spPr bwMode="auto">
          <a:xfrm>
            <a:off x="609480" y="273600"/>
            <a:ext cx="10972440" cy="1144980"/>
          </a:xfrm>
          <a:prstGeom prst="rect">
            <a:avLst/>
          </a:prstGeom>
          <a:noFill/>
          <a:ln w="0">
            <a:noFill/>
          </a:ln>
        </p:spPr>
        <p:txBody>
          <a:bodyPr lIns="0" tIns="0" rIns="0" bIns="0" anchor="ctr">
            <a:noAutofit/>
          </a:bodyPr>
          <a:lstStyle/>
          <a:p>
            <a:pPr>
              <a:defRPr/>
            </a:pPr>
            <a:endParaRPr lang="ru-RU" sz="900" b="0" strike="noStrike" spc="-1">
              <a:solidFill>
                <a:srgbClr val="000000"/>
              </a:solidFill>
              <a:latin typeface="Arial"/>
            </a:endParaRPr>
          </a:p>
        </p:txBody>
      </p:sp>
      <p:sp>
        <p:nvSpPr>
          <p:cNvPr id="6" name="PlaceHolder 2"/>
          <p:cNvSpPr>
            <a:spLocks noGrp="1"/>
          </p:cNvSpPr>
          <p:nvPr>
            <p:ph/>
          </p:nvPr>
        </p:nvSpPr>
        <p:spPr bwMode="auto">
          <a:xfrm>
            <a:off x="609480" y="1604700"/>
            <a:ext cx="10972440" cy="3977460"/>
          </a:xfrm>
          <a:prstGeom prst="rect">
            <a:avLst/>
          </a:prstGeom>
          <a:noFill/>
          <a:ln w="0">
            <a:noFill/>
          </a:ln>
        </p:spPr>
        <p:txBody>
          <a:bodyPr lIns="0" tIns="0" rIns="0" bIns="0" anchor="t">
            <a:normAutofit/>
          </a:bodyPr>
          <a:lstStyle/>
          <a:p>
            <a:pPr>
              <a:defRPr/>
            </a:pPr>
            <a:endParaRPr lang="ru-RU" sz="1400" b="0" strike="noStrike" spc="-1">
              <a:solidFill>
                <a:srgbClr val="000000"/>
              </a:solidFill>
              <a:latin typeface="Arial"/>
            </a:endParaRPr>
          </a:p>
        </p:txBody>
      </p:sp>
    </p:spTree>
    <p:extLst>
      <p:ext uri="{BB962C8B-B14F-4D97-AF65-F5344CB8AC3E}">
        <p14:creationId xmlns:p14="http://schemas.microsoft.com/office/powerpoint/2010/main" val="1237820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Introduction">
    <p:spTree>
      <p:nvGrpSpPr>
        <p:cNvPr id="1" name=""/>
        <p:cNvGrpSpPr/>
        <p:nvPr/>
      </p:nvGrpSpPr>
      <p:grpSpPr>
        <a:xfrm>
          <a:off x="0" y="0"/>
          <a:ext cx="0" cy="0"/>
          <a:chOff x="0" y="0"/>
          <a:chExt cx="0" cy="0"/>
        </a:xfrm>
      </p:grpSpPr>
      <p:sp>
        <p:nvSpPr>
          <p:cNvPr id="43" name="Текст заголовка"/>
          <p:cNvSpPr txBox="1">
            <a:spLocks noGrp="1"/>
          </p:cNvSpPr>
          <p:nvPr>
            <p:ph type="title"/>
          </p:nvPr>
        </p:nvSpPr>
        <p:spPr>
          <a:xfrm>
            <a:off x="841249" y="857250"/>
            <a:ext cx="5914938" cy="2076451"/>
          </a:xfrm>
          <a:prstGeom prst="rect">
            <a:avLst/>
          </a:prstGeom>
        </p:spPr>
        <p:txBody>
          <a:bodyPr anchor="b"/>
          <a:lstStyle>
            <a:lvl1pPr>
              <a:defRPr sz="4400">
                <a:gradFill flip="none" rotWithShape="1">
                  <a:gsLst>
                    <a:gs pos="0">
                      <a:schemeClr val="accent5">
                        <a:alpha val="70000"/>
                      </a:schemeClr>
                    </a:gs>
                    <a:gs pos="100000">
                      <a:schemeClr val="accent1">
                        <a:alpha val="70000"/>
                      </a:schemeClr>
                    </a:gs>
                  </a:gsLst>
                  <a:lin ang="0" scaled="0"/>
                </a:gradFill>
              </a:defRPr>
            </a:lvl1pPr>
          </a:lstStyle>
          <a:p>
            <a:r>
              <a:t>Текст заголовка</a:t>
            </a:r>
          </a:p>
        </p:txBody>
      </p:sp>
      <p:sp>
        <p:nvSpPr>
          <p:cNvPr id="44" name="Уровень текста 1…"/>
          <p:cNvSpPr txBox="1">
            <a:spLocks noGrp="1"/>
          </p:cNvSpPr>
          <p:nvPr>
            <p:ph type="body" sz="half" idx="1"/>
          </p:nvPr>
        </p:nvSpPr>
        <p:spPr>
          <a:xfrm>
            <a:off x="841247" y="3190875"/>
            <a:ext cx="5914940" cy="2986087"/>
          </a:xfrm>
          <a:prstGeom prst="rect">
            <a:avLst/>
          </a:prstGeom>
        </p:spPr>
        <p:txBody>
          <a:bodyPr/>
          <a:lstStyle>
            <a:lvl1pPr marL="228600">
              <a:lnSpc>
                <a:spcPct val="100000"/>
              </a:lnSpc>
              <a:buClrTx/>
              <a:buSzTx/>
              <a:buNone/>
              <a:defRPr sz="1800">
                <a:solidFill>
                  <a:srgbClr val="201449">
                    <a:alpha val="60000"/>
                  </a:srgbClr>
                </a:solidFill>
              </a:defRPr>
            </a:lvl1pPr>
            <a:lvl2pPr marL="718457" indent="-146957">
              <a:lnSpc>
                <a:spcPct val="100000"/>
              </a:lnSpc>
              <a:buClrTx/>
              <a:defRPr sz="1800">
                <a:solidFill>
                  <a:srgbClr val="201449">
                    <a:alpha val="60000"/>
                  </a:srgbClr>
                </a:solidFill>
              </a:defRPr>
            </a:lvl2pPr>
            <a:lvl3pPr marL="1200150" indent="-171450">
              <a:lnSpc>
                <a:spcPct val="100000"/>
              </a:lnSpc>
              <a:buClrTx/>
              <a:defRPr sz="1800">
                <a:solidFill>
                  <a:srgbClr val="201449">
                    <a:alpha val="60000"/>
                  </a:srgbClr>
                </a:solidFill>
              </a:defRPr>
            </a:lvl3pPr>
            <a:lvl4pPr marL="1634489" indent="-205739">
              <a:lnSpc>
                <a:spcPct val="100000"/>
              </a:lnSpc>
              <a:buClrTx/>
              <a:defRPr sz="1800">
                <a:solidFill>
                  <a:srgbClr val="201449">
                    <a:alpha val="60000"/>
                  </a:srgbClr>
                </a:solidFill>
              </a:defRPr>
            </a:lvl4pPr>
            <a:lvl5pPr marL="2091689" indent="-205739">
              <a:lnSpc>
                <a:spcPct val="100000"/>
              </a:lnSpc>
              <a:buClrTx/>
              <a:defRPr sz="1800">
                <a:solidFill>
                  <a:srgbClr val="201449">
                    <a:alpha val="60000"/>
                  </a:srgbClr>
                </a:solidFill>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5" name="Picture Placeholder 23"/>
          <p:cNvSpPr>
            <a:spLocks noGrp="1"/>
          </p:cNvSpPr>
          <p:nvPr>
            <p:ph type="pic" sz="quarter" idx="13"/>
          </p:nvPr>
        </p:nvSpPr>
        <p:spPr>
          <a:xfrm>
            <a:off x="7589519" y="0"/>
            <a:ext cx="4599433" cy="2286000"/>
          </a:xfrm>
          <a:prstGeom prst="rect">
            <a:avLst/>
          </a:prstGeom>
        </p:spPr>
        <p:txBody>
          <a:bodyPr lIns="91439" rIns="91439">
            <a:noAutofit/>
          </a:bodyPr>
          <a:lstStyle/>
          <a:p>
            <a:endParaRPr/>
          </a:p>
        </p:txBody>
      </p:sp>
      <p:sp>
        <p:nvSpPr>
          <p:cNvPr id="46" name="Picture Placeholder 23"/>
          <p:cNvSpPr>
            <a:spLocks noGrp="1"/>
          </p:cNvSpPr>
          <p:nvPr>
            <p:ph type="pic" sz="quarter" idx="14"/>
          </p:nvPr>
        </p:nvSpPr>
        <p:spPr>
          <a:xfrm>
            <a:off x="7589519" y="2286000"/>
            <a:ext cx="4599433" cy="2286000"/>
          </a:xfrm>
          <a:prstGeom prst="rect">
            <a:avLst/>
          </a:prstGeom>
        </p:spPr>
        <p:txBody>
          <a:bodyPr lIns="91439" rIns="91439">
            <a:noAutofit/>
          </a:bodyPr>
          <a:lstStyle/>
          <a:p>
            <a:endParaRPr/>
          </a:p>
        </p:txBody>
      </p:sp>
      <p:sp>
        <p:nvSpPr>
          <p:cNvPr id="47" name="Picture Placeholder 23"/>
          <p:cNvSpPr>
            <a:spLocks noGrp="1"/>
          </p:cNvSpPr>
          <p:nvPr>
            <p:ph type="pic" sz="quarter" idx="15"/>
          </p:nvPr>
        </p:nvSpPr>
        <p:spPr>
          <a:xfrm>
            <a:off x="7589519" y="4572000"/>
            <a:ext cx="4599433" cy="2286000"/>
          </a:xfrm>
          <a:prstGeom prst="rect">
            <a:avLst/>
          </a:prstGeom>
        </p:spPr>
        <p:txBody>
          <a:bodyPr lIns="91439" rIns="91439">
            <a:noAutofit/>
          </a:bodyPr>
          <a:lstStyle/>
          <a:p>
            <a:endParaRPr/>
          </a:p>
        </p:txBody>
      </p:sp>
      <p:sp>
        <p:nvSpPr>
          <p:cNvPr id="48"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Break">
    <p:spTree>
      <p:nvGrpSpPr>
        <p:cNvPr id="1" name=""/>
        <p:cNvGrpSpPr/>
        <p:nvPr/>
      </p:nvGrpSpPr>
      <p:grpSpPr>
        <a:xfrm>
          <a:off x="0" y="0"/>
          <a:ext cx="0" cy="0"/>
          <a:chOff x="0" y="0"/>
          <a:chExt cx="0" cy="0"/>
        </a:xfrm>
      </p:grpSpPr>
      <p:sp>
        <p:nvSpPr>
          <p:cNvPr id="55" name="Rectangle 4"/>
          <p:cNvSpPr/>
          <p:nvPr/>
        </p:nvSpPr>
        <p:spPr>
          <a:xfrm>
            <a:off x="9276" y="9278"/>
            <a:ext cx="12188954" cy="6858001"/>
          </a:xfrm>
          <a:prstGeom prst="rect">
            <a:avLst/>
          </a:prstGeom>
          <a:solidFill>
            <a:srgbClr val="EEEEEE"/>
          </a:solidFill>
          <a:ln w="12700">
            <a:miter lim="400000"/>
          </a:ln>
        </p:spPr>
        <p:txBody>
          <a:bodyPr lIns="45719" rIns="45719" anchor="ctr"/>
          <a:lstStyle/>
          <a:p>
            <a:pPr algn="ctr">
              <a:defRPr>
                <a:solidFill>
                  <a:srgbClr val="FFFFFF"/>
                </a:solidFill>
              </a:defRPr>
            </a:pPr>
            <a:endParaRPr/>
          </a:p>
        </p:txBody>
      </p:sp>
      <p:sp>
        <p:nvSpPr>
          <p:cNvPr id="56" name="Rectangle 5"/>
          <p:cNvSpPr/>
          <p:nvPr/>
        </p:nvSpPr>
        <p:spPr>
          <a:xfrm>
            <a:off x="12324" y="9278"/>
            <a:ext cx="12188954" cy="6858001"/>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57" name="Rectangle 6"/>
          <p:cNvSpPr/>
          <p:nvPr/>
        </p:nvSpPr>
        <p:spPr>
          <a:xfrm>
            <a:off x="1523" y="0"/>
            <a:ext cx="12188954" cy="6858000"/>
          </a:xfrm>
          <a:prstGeom prst="rect">
            <a:avLst/>
          </a:prstGeom>
          <a:gradFill>
            <a:gsLst>
              <a:gs pos="0">
                <a:schemeClr val="accent2">
                  <a:alpha val="60000"/>
                </a:schemeClr>
              </a:gs>
              <a:gs pos="100000">
                <a:schemeClr val="accent1">
                  <a:alpha val="60000"/>
                </a:schemeClr>
              </a:gs>
            </a:gsLst>
            <a:lin ang="2700000"/>
          </a:gradFill>
          <a:ln w="12700">
            <a:miter lim="400000"/>
          </a:ln>
        </p:spPr>
        <p:txBody>
          <a:bodyPr lIns="45719" rIns="45719" anchor="ctr"/>
          <a:lstStyle/>
          <a:p>
            <a:pPr algn="ctr">
              <a:defRPr>
                <a:solidFill>
                  <a:srgbClr val="FFFFFF"/>
                </a:solidFill>
              </a:defRPr>
            </a:pPr>
            <a:endParaRPr/>
          </a:p>
        </p:txBody>
      </p:sp>
      <p:sp>
        <p:nvSpPr>
          <p:cNvPr id="58" name="Freeform: Shape 7"/>
          <p:cNvSpPr/>
          <p:nvPr/>
        </p:nvSpPr>
        <p:spPr>
          <a:xfrm>
            <a:off x="33185" y="9278"/>
            <a:ext cx="5770019" cy="2411173"/>
          </a:xfrm>
          <a:custGeom>
            <a:avLst/>
            <a:gdLst/>
            <a:ahLst/>
            <a:cxnLst>
              <a:cxn ang="0">
                <a:pos x="wd2" y="hd2"/>
              </a:cxn>
              <a:cxn ang="5400000">
                <a:pos x="wd2" y="hd2"/>
              </a:cxn>
              <a:cxn ang="10800000">
                <a:pos x="wd2" y="hd2"/>
              </a:cxn>
              <a:cxn ang="16200000">
                <a:pos x="wd2" y="hd2"/>
              </a:cxn>
            </a:cxnLst>
            <a:rect l="0" t="0" r="r" b="b"/>
            <a:pathLst>
              <a:path w="21600" h="18876" extrusionOk="0">
                <a:moveTo>
                  <a:pt x="0" y="0"/>
                </a:moveTo>
                <a:lnTo>
                  <a:pt x="21600" y="0"/>
                </a:lnTo>
                <a:lnTo>
                  <a:pt x="21397" y="977"/>
                </a:lnTo>
                <a:cubicBezTo>
                  <a:pt x="20687" y="4179"/>
                  <a:pt x="19700" y="7179"/>
                  <a:pt x="18437" y="9820"/>
                </a:cubicBezTo>
                <a:cubicBezTo>
                  <a:pt x="13565" y="20008"/>
                  <a:pt x="6140" y="21600"/>
                  <a:pt x="470" y="14596"/>
                </a:cubicBezTo>
                <a:lnTo>
                  <a:pt x="0" y="13981"/>
                </a:lnTo>
                <a:close/>
              </a:path>
            </a:pathLst>
          </a:custGeom>
          <a:solidFill>
            <a:srgbClr val="EEEEEE"/>
          </a:solidFill>
          <a:ln w="12700">
            <a:miter lim="400000"/>
          </a:ln>
        </p:spPr>
        <p:txBody>
          <a:bodyPr lIns="45719" rIns="45719" anchor="ctr"/>
          <a:lstStyle/>
          <a:p>
            <a:pPr algn="ctr">
              <a:defRPr>
                <a:solidFill>
                  <a:srgbClr val="FFFFFF"/>
                </a:solidFill>
              </a:defRPr>
            </a:pPr>
            <a:endParaRPr/>
          </a:p>
        </p:txBody>
      </p:sp>
      <p:sp>
        <p:nvSpPr>
          <p:cNvPr id="59" name="Frame 8"/>
          <p:cNvSpPr/>
          <p:nvPr/>
        </p:nvSpPr>
        <p:spPr>
          <a:xfrm>
            <a:off x="1523" y="0"/>
            <a:ext cx="12188954"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moveTo>
                  <a:pt x="871" y="1547"/>
                </a:moveTo>
                <a:lnTo>
                  <a:pt x="871" y="20053"/>
                </a:lnTo>
                <a:lnTo>
                  <a:pt x="20729" y="20053"/>
                </a:lnTo>
                <a:lnTo>
                  <a:pt x="20729" y="1547"/>
                </a:lnTo>
                <a:close/>
              </a:path>
            </a:pathLst>
          </a:custGeom>
          <a:solidFill>
            <a:srgbClr val="FFFFFF"/>
          </a:solidFill>
          <a:ln w="12700">
            <a:miter lim="400000"/>
          </a:ln>
        </p:spPr>
        <p:txBody>
          <a:bodyPr lIns="45719" rIns="45719" anchor="ctr"/>
          <a:lstStyle/>
          <a:p>
            <a:pPr algn="ctr"/>
            <a:endParaRPr/>
          </a:p>
        </p:txBody>
      </p:sp>
      <p:sp>
        <p:nvSpPr>
          <p:cNvPr id="60" name="Текст заголовка"/>
          <p:cNvSpPr txBox="1">
            <a:spLocks noGrp="1"/>
          </p:cNvSpPr>
          <p:nvPr>
            <p:ph type="title"/>
          </p:nvPr>
        </p:nvSpPr>
        <p:spPr>
          <a:xfrm>
            <a:off x="847476" y="1131641"/>
            <a:ext cx="5322620" cy="2387601"/>
          </a:xfrm>
          <a:prstGeom prst="rect">
            <a:avLst/>
          </a:prstGeom>
        </p:spPr>
        <p:txBody>
          <a:bodyPr/>
          <a:lstStyle>
            <a:lvl1pPr>
              <a:defRPr>
                <a:solidFill>
                  <a:srgbClr val="FFFFFF"/>
                </a:solidFill>
              </a:defRPr>
            </a:lvl1pPr>
          </a:lstStyle>
          <a:p>
            <a:r>
              <a:t>Текст заголовка</a:t>
            </a:r>
          </a:p>
        </p:txBody>
      </p:sp>
      <p:sp>
        <p:nvSpPr>
          <p:cNvPr id="61" name="Picture Placeholder 17"/>
          <p:cNvSpPr>
            <a:spLocks noGrp="1"/>
          </p:cNvSpPr>
          <p:nvPr>
            <p:ph type="pic" sz="quarter" idx="13"/>
          </p:nvPr>
        </p:nvSpPr>
        <p:spPr>
          <a:xfrm>
            <a:off x="6784847" y="905255"/>
            <a:ext cx="4581145" cy="2450594"/>
          </a:xfrm>
          <a:prstGeom prst="rect">
            <a:avLst/>
          </a:prstGeom>
        </p:spPr>
        <p:txBody>
          <a:bodyPr lIns="91439" rIns="91439">
            <a:noAutofit/>
          </a:bodyPr>
          <a:lstStyle/>
          <a:p>
            <a:endParaRPr/>
          </a:p>
        </p:txBody>
      </p:sp>
      <p:sp>
        <p:nvSpPr>
          <p:cNvPr id="62" name="Picture Placeholder 17"/>
          <p:cNvSpPr>
            <a:spLocks noGrp="1"/>
          </p:cNvSpPr>
          <p:nvPr>
            <p:ph type="pic" sz="quarter" idx="14"/>
          </p:nvPr>
        </p:nvSpPr>
        <p:spPr>
          <a:xfrm>
            <a:off x="6784847" y="3520440"/>
            <a:ext cx="4581145" cy="2450593"/>
          </a:xfrm>
          <a:prstGeom prst="rect">
            <a:avLst/>
          </a:prstGeom>
        </p:spPr>
        <p:txBody>
          <a:bodyPr lIns="91439" rIns="91439">
            <a:noAutofit/>
          </a:bodyPr>
          <a:lstStyle/>
          <a:p>
            <a:endParaRPr/>
          </a:p>
        </p:txBody>
      </p:sp>
      <p:sp>
        <p:nvSpPr>
          <p:cNvPr id="63" name="Уровень текста 1…"/>
          <p:cNvSpPr txBox="1">
            <a:spLocks noGrp="1"/>
          </p:cNvSpPr>
          <p:nvPr>
            <p:ph type="body" sz="quarter" idx="1"/>
          </p:nvPr>
        </p:nvSpPr>
        <p:spPr>
          <a:xfrm>
            <a:off x="838200" y="3600450"/>
            <a:ext cx="5322888" cy="2451100"/>
          </a:xfrm>
          <a:prstGeom prst="rect">
            <a:avLst/>
          </a:prstGeom>
        </p:spPr>
        <p:txBody>
          <a:bodyPr/>
          <a:lstStyle>
            <a:lvl1pPr marL="0" indent="0">
              <a:buClrTx/>
              <a:buSzTx/>
              <a:buNone/>
              <a:defRPr sz="2800">
                <a:solidFill>
                  <a:srgbClr val="FFFFFF"/>
                </a:solidFill>
              </a:defRPr>
            </a:lvl1pPr>
            <a:lvl2pPr marL="800100" indent="-228600">
              <a:buClrTx/>
              <a:defRPr sz="2800">
                <a:solidFill>
                  <a:srgbClr val="FFFFFF"/>
                </a:solidFill>
              </a:defRPr>
            </a:lvl2pPr>
            <a:lvl3pPr marL="1295400" indent="-266700">
              <a:buClrTx/>
              <a:defRPr sz="2800">
                <a:solidFill>
                  <a:srgbClr val="FFFFFF"/>
                </a:solidFill>
              </a:defRPr>
            </a:lvl3pPr>
            <a:lvl4pPr marL="1748789" indent="-320039">
              <a:buClrTx/>
              <a:defRPr sz="2800">
                <a:solidFill>
                  <a:srgbClr val="FFFFFF"/>
                </a:solidFill>
              </a:defRPr>
            </a:lvl4pPr>
            <a:lvl5pPr marL="2205989" indent="-320039">
              <a:buClrTx/>
              <a:defRPr sz="2800">
                <a:solidFill>
                  <a:srgbClr val="FFFFFF"/>
                </a:solidFill>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64" name="Номер слайда"/>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able Chart Timeline">
    <p:spTree>
      <p:nvGrpSpPr>
        <p:cNvPr id="1" name=""/>
        <p:cNvGrpSpPr/>
        <p:nvPr/>
      </p:nvGrpSpPr>
      <p:grpSpPr>
        <a:xfrm>
          <a:off x="0" y="0"/>
          <a:ext cx="0" cy="0"/>
          <a:chOff x="0" y="0"/>
          <a:chExt cx="0" cy="0"/>
        </a:xfrm>
      </p:grpSpPr>
      <p:sp>
        <p:nvSpPr>
          <p:cNvPr id="71" name="Текст заголовка"/>
          <p:cNvSpPr txBox="1">
            <a:spLocks noGrp="1"/>
          </p:cNvSpPr>
          <p:nvPr>
            <p:ph type="title"/>
          </p:nvPr>
        </p:nvSpPr>
        <p:spPr>
          <a:xfrm>
            <a:off x="838200" y="681037"/>
            <a:ext cx="10515600" cy="1325563"/>
          </a:xfrm>
          <a:prstGeom prst="rect">
            <a:avLst/>
          </a:prstGeom>
        </p:spPr>
        <p:txBody>
          <a:bodyPr/>
          <a:lstStyle/>
          <a:p>
            <a:r>
              <a:t>Текст заголовка</a:t>
            </a:r>
          </a:p>
        </p:txBody>
      </p:sp>
      <p:sp>
        <p:nvSpPr>
          <p:cNvPr id="72" name="Уровень текста 1…"/>
          <p:cNvSpPr txBox="1">
            <a:spLocks noGrp="1"/>
          </p:cNvSpPr>
          <p:nvPr>
            <p:ph type="body" idx="1"/>
          </p:nvPr>
        </p:nvSpPr>
        <p:spPr>
          <a:xfrm>
            <a:off x="838200" y="2178656"/>
            <a:ext cx="10515600" cy="3998307"/>
          </a:xfrm>
          <a:prstGeom prst="rect">
            <a:avLst/>
          </a:prstGeom>
        </p:spPr>
        <p:txBody>
          <a:bodyPr/>
          <a:lstStyle>
            <a:lvl2pPr marL="718457"/>
            <a:lvl4pPr marL="1737360"/>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80" name="Rectangle 11"/>
          <p:cNvSpPr/>
          <p:nvPr/>
        </p:nvSpPr>
        <p:spPr>
          <a:xfrm>
            <a:off x="3047" y="0"/>
            <a:ext cx="12188954" cy="6858000"/>
          </a:xfrm>
          <a:prstGeom prst="rect">
            <a:avLst/>
          </a:prstGeom>
          <a:solidFill>
            <a:srgbClr val="EEEEEE"/>
          </a:solidFill>
          <a:ln w="12700">
            <a:miter lim="400000"/>
          </a:ln>
        </p:spPr>
        <p:txBody>
          <a:bodyPr lIns="45719" rIns="45719" anchor="ctr"/>
          <a:lstStyle/>
          <a:p>
            <a:pPr algn="ctr">
              <a:defRPr>
                <a:solidFill>
                  <a:srgbClr val="FFFFFF"/>
                </a:solidFill>
              </a:defRPr>
            </a:pPr>
            <a:endParaRPr/>
          </a:p>
        </p:txBody>
      </p:sp>
      <p:sp>
        <p:nvSpPr>
          <p:cNvPr id="81" name="Rectangle 12"/>
          <p:cNvSpPr/>
          <p:nvPr/>
        </p:nvSpPr>
        <p:spPr>
          <a:xfrm>
            <a:off x="-390" y="0"/>
            <a:ext cx="12188954" cy="6858000"/>
          </a:xfrm>
          <a:prstGeom prst="rect">
            <a:avLst/>
          </a:prstGeom>
          <a:solidFill>
            <a:srgbClr val="EEEEEE"/>
          </a:solidFill>
          <a:ln w="12700">
            <a:miter lim="400000"/>
          </a:ln>
        </p:spPr>
        <p:txBody>
          <a:bodyPr lIns="45719" rIns="45719" anchor="ctr"/>
          <a:lstStyle/>
          <a:p>
            <a:pPr algn="ctr">
              <a:defRPr>
                <a:solidFill>
                  <a:srgbClr val="FFFFFF"/>
                </a:solidFill>
              </a:defRPr>
            </a:pPr>
            <a:endParaRPr/>
          </a:p>
        </p:txBody>
      </p:sp>
      <p:sp>
        <p:nvSpPr>
          <p:cNvPr id="82" name="Frame 13"/>
          <p:cNvSpPr/>
          <p:nvPr/>
        </p:nvSpPr>
        <p:spPr>
          <a:xfrm>
            <a:off x="-390" y="0"/>
            <a:ext cx="12188954"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moveTo>
                  <a:pt x="871" y="1547"/>
                </a:moveTo>
                <a:lnTo>
                  <a:pt x="871" y="20053"/>
                </a:lnTo>
                <a:lnTo>
                  <a:pt x="20729" y="20053"/>
                </a:lnTo>
                <a:lnTo>
                  <a:pt x="20729" y="1547"/>
                </a:lnTo>
                <a:close/>
              </a:path>
            </a:pathLst>
          </a:custGeom>
          <a:gradFill>
            <a:gsLst>
              <a:gs pos="0">
                <a:schemeClr val="accent2">
                  <a:alpha val="40000"/>
                </a:schemeClr>
              </a:gs>
              <a:gs pos="100000">
                <a:schemeClr val="accent1">
                  <a:alpha val="40000"/>
                </a:schemeClr>
              </a:gs>
            </a:gsLst>
            <a:lin ang="2700000"/>
          </a:gradFill>
          <a:ln w="12700">
            <a:miter lim="400000"/>
          </a:ln>
        </p:spPr>
        <p:txBody>
          <a:bodyPr lIns="45719" rIns="45719" anchor="ctr"/>
          <a:lstStyle/>
          <a:p>
            <a:pPr algn="ctr">
              <a:defRPr>
                <a:solidFill>
                  <a:srgbClr val="FFFFFF"/>
                </a:solidFill>
              </a:defRPr>
            </a:pPr>
            <a:endParaRPr/>
          </a:p>
        </p:txBody>
      </p:sp>
      <p:sp>
        <p:nvSpPr>
          <p:cNvPr id="83" name="Picture Placeholder 19"/>
          <p:cNvSpPr>
            <a:spLocks noGrp="1"/>
          </p:cNvSpPr>
          <p:nvPr>
            <p:ph type="pic" idx="13"/>
          </p:nvPr>
        </p:nvSpPr>
        <p:spPr>
          <a:xfrm>
            <a:off x="6095" y="484631"/>
            <a:ext cx="12179809" cy="5907025"/>
          </a:xfrm>
          <a:prstGeom prst="rect">
            <a:avLst/>
          </a:prstGeom>
        </p:spPr>
        <p:txBody>
          <a:bodyPr lIns="91439" rIns="91439">
            <a:noAutofit/>
          </a:bodyPr>
          <a:lstStyle/>
          <a:p>
            <a:endParaRPr/>
          </a:p>
        </p:txBody>
      </p:sp>
      <p:sp>
        <p:nvSpPr>
          <p:cNvPr id="84" name="Текст заголовка"/>
          <p:cNvSpPr txBox="1">
            <a:spLocks noGrp="1"/>
          </p:cNvSpPr>
          <p:nvPr>
            <p:ph type="title"/>
          </p:nvPr>
        </p:nvSpPr>
        <p:spPr>
          <a:xfrm>
            <a:off x="838200" y="1271016"/>
            <a:ext cx="4800600" cy="3749041"/>
          </a:xfrm>
          <a:prstGeom prst="rect">
            <a:avLst/>
          </a:prstGeom>
        </p:spPr>
        <p:txBody>
          <a:bodyPr anchor="b"/>
          <a:lstStyle>
            <a:lvl1pPr>
              <a:defRPr>
                <a:solidFill>
                  <a:srgbClr val="FFFFFF"/>
                </a:solidFill>
                <a:effectLst>
                  <a:outerShdw blurRad="38100" dist="38100" dir="2700000" rotWithShape="0">
                    <a:srgbClr val="000000">
                      <a:alpha val="43137"/>
                    </a:srgbClr>
                  </a:outerShdw>
                </a:effectLst>
              </a:defRPr>
            </a:lvl1pPr>
          </a:lstStyle>
          <a:p>
            <a:r>
              <a:t>Текст заголовка</a:t>
            </a:r>
          </a:p>
        </p:txBody>
      </p:sp>
      <p:sp>
        <p:nvSpPr>
          <p:cNvPr id="85" name="Уровень текста 1…"/>
          <p:cNvSpPr txBox="1">
            <a:spLocks noGrp="1"/>
          </p:cNvSpPr>
          <p:nvPr>
            <p:ph type="body" sz="quarter" idx="1" hasCustomPrompt="1"/>
          </p:nvPr>
        </p:nvSpPr>
        <p:spPr>
          <a:xfrm>
            <a:off x="838200" y="4835778"/>
            <a:ext cx="4800600" cy="1066801"/>
          </a:xfrm>
          <a:prstGeom prst="rect">
            <a:avLst/>
          </a:prstGeom>
        </p:spPr>
        <p:txBody>
          <a:bodyPr/>
          <a:lstStyle>
            <a:lvl1pPr marL="0" indent="228600">
              <a:buClrTx/>
              <a:buSzTx/>
              <a:buNone/>
              <a:defRPr sz="2200">
                <a:solidFill>
                  <a:srgbClr val="FFFFFF"/>
                </a:solidFill>
                <a:effectLst>
                  <a:outerShdw blurRad="38100" dist="38100" dir="2700000" rotWithShape="0">
                    <a:srgbClr val="000000">
                      <a:alpha val="43137"/>
                    </a:srgbClr>
                  </a:outerShdw>
                </a:effectLst>
              </a:defRPr>
            </a:lvl1pPr>
            <a:lvl2pPr marL="751114" indent="-179614">
              <a:buClrTx/>
              <a:defRPr sz="2200">
                <a:solidFill>
                  <a:srgbClr val="FFFFFF"/>
                </a:solidFill>
                <a:effectLst>
                  <a:outerShdw blurRad="38100" dist="38100" dir="2700000" rotWithShape="0">
                    <a:srgbClr val="000000">
                      <a:alpha val="43137"/>
                    </a:srgbClr>
                  </a:outerShdw>
                </a:effectLst>
              </a:defRPr>
            </a:lvl2pPr>
            <a:lvl3pPr marL="1238250" indent="-209550">
              <a:buClrTx/>
              <a:defRPr sz="2200">
                <a:solidFill>
                  <a:srgbClr val="FFFFFF"/>
                </a:solidFill>
                <a:effectLst>
                  <a:outerShdw blurRad="38100" dist="38100" dir="2700000" rotWithShape="0">
                    <a:srgbClr val="000000">
                      <a:alpha val="43137"/>
                    </a:srgbClr>
                  </a:outerShdw>
                </a:effectLst>
              </a:defRPr>
            </a:lvl3pPr>
            <a:lvl4pPr marL="1680210" indent="-251460">
              <a:buClrTx/>
              <a:defRPr sz="2200">
                <a:solidFill>
                  <a:srgbClr val="FFFFFF"/>
                </a:solidFill>
                <a:effectLst>
                  <a:outerShdw blurRad="38100" dist="38100" dir="2700000" rotWithShape="0">
                    <a:srgbClr val="000000">
                      <a:alpha val="43137"/>
                    </a:srgbClr>
                  </a:outerShdw>
                </a:effectLst>
              </a:defRPr>
            </a:lvl4pPr>
            <a:lvl5pPr marL="2137410" indent="-251460">
              <a:buClrTx/>
              <a:defRPr sz="2200">
                <a:solidFill>
                  <a:srgbClr val="FFFFFF"/>
                </a:solidFill>
                <a:effectLst>
                  <a:outerShdw blurRad="38100" dist="38100" dir="2700000" rotWithShape="0">
                    <a:srgbClr val="000000">
                      <a:alpha val="43137"/>
                    </a:srgbClr>
                  </a:outerShdw>
                </a:effectLst>
              </a:defRPr>
            </a:lvl5pPr>
          </a:lstStyle>
          <a:p>
            <a:r>
              <a:t>Click to add subtitle</a:t>
            </a:r>
          </a:p>
          <a:p>
            <a:pPr lvl="1"/>
            <a:endParaRPr/>
          </a:p>
          <a:p>
            <a:pPr lvl="2"/>
            <a:endParaRPr/>
          </a:p>
          <a:p>
            <a:pPr lvl="3"/>
            <a:endParaRPr/>
          </a:p>
          <a:p>
            <a:pPr lvl="4"/>
            <a:endParaRPr/>
          </a:p>
        </p:txBody>
      </p:sp>
      <p:sp>
        <p:nvSpPr>
          <p:cNvPr id="86"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eam">
    <p:spTree>
      <p:nvGrpSpPr>
        <p:cNvPr id="1" name=""/>
        <p:cNvGrpSpPr/>
        <p:nvPr/>
      </p:nvGrpSpPr>
      <p:grpSpPr>
        <a:xfrm>
          <a:off x="0" y="0"/>
          <a:ext cx="0" cy="0"/>
          <a:chOff x="0" y="0"/>
          <a:chExt cx="0" cy="0"/>
        </a:xfrm>
      </p:grpSpPr>
      <p:sp>
        <p:nvSpPr>
          <p:cNvPr id="93" name="Текст заголовка"/>
          <p:cNvSpPr txBox="1">
            <a:spLocks noGrp="1"/>
          </p:cNvSpPr>
          <p:nvPr>
            <p:ph type="title"/>
          </p:nvPr>
        </p:nvSpPr>
        <p:spPr>
          <a:xfrm>
            <a:off x="838200" y="681037"/>
            <a:ext cx="10515600" cy="1325563"/>
          </a:xfrm>
          <a:prstGeom prst="rect">
            <a:avLst/>
          </a:prstGeom>
        </p:spPr>
        <p:txBody>
          <a:bodyPr/>
          <a:lstStyle/>
          <a:p>
            <a:r>
              <a:t>Текст заголовка</a:t>
            </a:r>
          </a:p>
        </p:txBody>
      </p:sp>
      <p:sp>
        <p:nvSpPr>
          <p:cNvPr id="94" name="Picture Placeholder 14"/>
          <p:cNvSpPr>
            <a:spLocks noGrp="1"/>
          </p:cNvSpPr>
          <p:nvPr>
            <p:ph type="pic" sz="quarter" idx="13"/>
          </p:nvPr>
        </p:nvSpPr>
        <p:spPr>
          <a:xfrm>
            <a:off x="740663" y="2240279"/>
            <a:ext cx="2286001" cy="2322577"/>
          </a:xfrm>
          <a:prstGeom prst="rect">
            <a:avLst/>
          </a:prstGeom>
        </p:spPr>
        <p:txBody>
          <a:bodyPr lIns="91439" rIns="91439">
            <a:noAutofit/>
          </a:bodyPr>
          <a:lstStyle/>
          <a:p>
            <a:endParaRPr/>
          </a:p>
        </p:txBody>
      </p:sp>
      <p:sp>
        <p:nvSpPr>
          <p:cNvPr id="95" name="Picture Placeholder 14"/>
          <p:cNvSpPr>
            <a:spLocks noGrp="1"/>
          </p:cNvSpPr>
          <p:nvPr>
            <p:ph type="pic" sz="quarter" idx="14"/>
          </p:nvPr>
        </p:nvSpPr>
        <p:spPr>
          <a:xfrm>
            <a:off x="3538728" y="2240279"/>
            <a:ext cx="2286001" cy="2322577"/>
          </a:xfrm>
          <a:prstGeom prst="rect">
            <a:avLst/>
          </a:prstGeom>
        </p:spPr>
        <p:txBody>
          <a:bodyPr lIns="91439" rIns="91439">
            <a:noAutofit/>
          </a:bodyPr>
          <a:lstStyle/>
          <a:p>
            <a:endParaRPr/>
          </a:p>
        </p:txBody>
      </p:sp>
      <p:sp>
        <p:nvSpPr>
          <p:cNvPr id="96" name="Picture Placeholder 14"/>
          <p:cNvSpPr>
            <a:spLocks noGrp="1"/>
          </p:cNvSpPr>
          <p:nvPr>
            <p:ph type="pic" sz="quarter" idx="15"/>
          </p:nvPr>
        </p:nvSpPr>
        <p:spPr>
          <a:xfrm>
            <a:off x="6345935" y="2267711"/>
            <a:ext cx="2286001" cy="2322578"/>
          </a:xfrm>
          <a:prstGeom prst="rect">
            <a:avLst/>
          </a:prstGeom>
        </p:spPr>
        <p:txBody>
          <a:bodyPr lIns="91439" rIns="91439">
            <a:noAutofit/>
          </a:bodyPr>
          <a:lstStyle/>
          <a:p>
            <a:endParaRPr/>
          </a:p>
        </p:txBody>
      </p:sp>
      <p:sp>
        <p:nvSpPr>
          <p:cNvPr id="97" name="Picture Placeholder 14"/>
          <p:cNvSpPr>
            <a:spLocks noGrp="1"/>
          </p:cNvSpPr>
          <p:nvPr>
            <p:ph type="pic" sz="quarter" idx="16"/>
          </p:nvPr>
        </p:nvSpPr>
        <p:spPr>
          <a:xfrm>
            <a:off x="9153143" y="2267711"/>
            <a:ext cx="2286001" cy="2322578"/>
          </a:xfrm>
          <a:prstGeom prst="rect">
            <a:avLst/>
          </a:prstGeom>
        </p:spPr>
        <p:txBody>
          <a:bodyPr lIns="91439" rIns="91439">
            <a:noAutofit/>
          </a:bodyPr>
          <a:lstStyle/>
          <a:p>
            <a:endParaRPr/>
          </a:p>
        </p:txBody>
      </p:sp>
      <p:sp>
        <p:nvSpPr>
          <p:cNvPr id="98" name="Уровень текста 1…"/>
          <p:cNvSpPr txBox="1">
            <a:spLocks noGrp="1"/>
          </p:cNvSpPr>
          <p:nvPr>
            <p:ph type="body" sz="quarter" idx="1" hasCustomPrompt="1"/>
          </p:nvPr>
        </p:nvSpPr>
        <p:spPr>
          <a:xfrm>
            <a:off x="741362" y="4733925"/>
            <a:ext cx="2286001" cy="590550"/>
          </a:xfrm>
          <a:prstGeom prst="rect">
            <a:avLst/>
          </a:prstGeom>
        </p:spPr>
        <p:txBody>
          <a:bodyPr/>
          <a:lstStyle>
            <a:lvl1pPr marL="0" indent="0">
              <a:spcBef>
                <a:spcPts val="0"/>
              </a:spcBef>
              <a:buClrTx/>
              <a:buSzTx/>
              <a:buNone/>
              <a:defRPr sz="2000">
                <a:latin typeface="Sabon Next LT"/>
                <a:ea typeface="Sabon Next LT"/>
                <a:cs typeface="Sabon Next LT"/>
                <a:sym typeface="Sabon Next LT"/>
              </a:defRPr>
            </a:lvl1pPr>
            <a:lvl2pPr marL="0" indent="571500">
              <a:spcBef>
                <a:spcPts val="0"/>
              </a:spcBef>
              <a:buClrTx/>
              <a:buSzTx/>
              <a:buNone/>
              <a:defRPr sz="2000">
                <a:latin typeface="Sabon Next LT"/>
                <a:ea typeface="Sabon Next LT"/>
                <a:cs typeface="Sabon Next LT"/>
                <a:sym typeface="Sabon Next LT"/>
              </a:defRPr>
            </a:lvl2pPr>
            <a:lvl3pPr marL="0" indent="1028700">
              <a:spcBef>
                <a:spcPts val="0"/>
              </a:spcBef>
              <a:buClrTx/>
              <a:buSzTx/>
              <a:buNone/>
              <a:defRPr sz="2000">
                <a:latin typeface="Sabon Next LT"/>
                <a:ea typeface="Sabon Next LT"/>
                <a:cs typeface="Sabon Next LT"/>
                <a:sym typeface="Sabon Next LT"/>
              </a:defRPr>
            </a:lvl3pPr>
            <a:lvl4pPr marL="0" indent="1428750">
              <a:spcBef>
                <a:spcPts val="0"/>
              </a:spcBef>
              <a:buClrTx/>
              <a:buSzTx/>
              <a:buNone/>
              <a:defRPr sz="2000">
                <a:latin typeface="Sabon Next LT"/>
                <a:ea typeface="Sabon Next LT"/>
                <a:cs typeface="Sabon Next LT"/>
                <a:sym typeface="Sabon Next LT"/>
              </a:defRPr>
            </a:lvl4pPr>
            <a:lvl5pPr marL="0" indent="1885950">
              <a:spcBef>
                <a:spcPts val="0"/>
              </a:spcBef>
              <a:buClrTx/>
              <a:buSzTx/>
              <a:buNone/>
              <a:defRPr sz="2000">
                <a:latin typeface="Sabon Next LT"/>
                <a:ea typeface="Sabon Next LT"/>
                <a:cs typeface="Sabon Next LT"/>
                <a:sym typeface="Sabon Next LT"/>
              </a:defRPr>
            </a:lvl5pPr>
          </a:lstStyle>
          <a:p>
            <a:r>
              <a:t>Name</a:t>
            </a:r>
          </a:p>
          <a:p>
            <a:pPr lvl="1"/>
            <a:endParaRPr/>
          </a:p>
          <a:p>
            <a:pPr lvl="2"/>
            <a:endParaRPr/>
          </a:p>
          <a:p>
            <a:pPr lvl="3"/>
            <a:endParaRPr/>
          </a:p>
          <a:p>
            <a:pPr lvl="4"/>
            <a:endParaRPr/>
          </a:p>
        </p:txBody>
      </p:sp>
      <p:sp>
        <p:nvSpPr>
          <p:cNvPr id="99" name="Text Placeholder 19"/>
          <p:cNvSpPr>
            <a:spLocks noGrp="1"/>
          </p:cNvSpPr>
          <p:nvPr>
            <p:ph type="body" sz="quarter" idx="17" hasCustomPrompt="1"/>
          </p:nvPr>
        </p:nvSpPr>
        <p:spPr>
          <a:xfrm>
            <a:off x="740663" y="5343144"/>
            <a:ext cx="2286001" cy="590551"/>
          </a:xfrm>
          <a:prstGeom prst="rect">
            <a:avLst/>
          </a:prstGeom>
        </p:spPr>
        <p:txBody>
          <a:bodyPr/>
          <a:lstStyle>
            <a:lvl1pPr marL="0" indent="0">
              <a:spcBef>
                <a:spcPts val="0"/>
              </a:spcBef>
              <a:buClrTx/>
              <a:buSzTx/>
              <a:buNone/>
              <a:defRPr sz="1600"/>
            </a:lvl1pPr>
          </a:lstStyle>
          <a:p>
            <a:r>
              <a:t>Title</a:t>
            </a:r>
          </a:p>
        </p:txBody>
      </p:sp>
      <p:sp>
        <p:nvSpPr>
          <p:cNvPr id="100" name="Text Placeholder 19"/>
          <p:cNvSpPr>
            <a:spLocks noGrp="1"/>
          </p:cNvSpPr>
          <p:nvPr>
            <p:ph type="body" sz="quarter" idx="18" hasCustomPrompt="1"/>
          </p:nvPr>
        </p:nvSpPr>
        <p:spPr>
          <a:xfrm>
            <a:off x="3538728" y="4733925"/>
            <a:ext cx="2286001" cy="590550"/>
          </a:xfrm>
          <a:prstGeom prst="rect">
            <a:avLst/>
          </a:prstGeom>
        </p:spPr>
        <p:txBody>
          <a:bodyPr/>
          <a:lstStyle>
            <a:lvl1pPr marL="0" indent="0">
              <a:spcBef>
                <a:spcPts val="0"/>
              </a:spcBef>
              <a:buClrTx/>
              <a:buSzTx/>
              <a:buNone/>
              <a:defRPr sz="2000">
                <a:latin typeface="Sabon Next LT"/>
                <a:ea typeface="Sabon Next LT"/>
                <a:cs typeface="Sabon Next LT"/>
                <a:sym typeface="Sabon Next LT"/>
              </a:defRPr>
            </a:lvl1pPr>
          </a:lstStyle>
          <a:p>
            <a:r>
              <a:t>Name</a:t>
            </a:r>
          </a:p>
        </p:txBody>
      </p:sp>
      <p:sp>
        <p:nvSpPr>
          <p:cNvPr id="101" name="Text Placeholder 19"/>
          <p:cNvSpPr>
            <a:spLocks noGrp="1"/>
          </p:cNvSpPr>
          <p:nvPr>
            <p:ph type="body" sz="quarter" idx="19" hasCustomPrompt="1"/>
          </p:nvPr>
        </p:nvSpPr>
        <p:spPr>
          <a:xfrm>
            <a:off x="3538029" y="5343144"/>
            <a:ext cx="2286001" cy="590551"/>
          </a:xfrm>
          <a:prstGeom prst="rect">
            <a:avLst/>
          </a:prstGeom>
        </p:spPr>
        <p:txBody>
          <a:bodyPr/>
          <a:lstStyle>
            <a:lvl1pPr marL="0" indent="0">
              <a:spcBef>
                <a:spcPts val="0"/>
              </a:spcBef>
              <a:buClrTx/>
              <a:buSzTx/>
              <a:buNone/>
              <a:defRPr sz="1600"/>
            </a:lvl1pPr>
          </a:lstStyle>
          <a:p>
            <a:r>
              <a:t>Title</a:t>
            </a:r>
          </a:p>
        </p:txBody>
      </p:sp>
      <p:sp>
        <p:nvSpPr>
          <p:cNvPr id="102" name="Text Placeholder 19"/>
          <p:cNvSpPr>
            <a:spLocks noGrp="1"/>
          </p:cNvSpPr>
          <p:nvPr>
            <p:ph type="body" sz="quarter" idx="20" hasCustomPrompt="1"/>
          </p:nvPr>
        </p:nvSpPr>
        <p:spPr>
          <a:xfrm>
            <a:off x="6367972" y="4733544"/>
            <a:ext cx="2286001" cy="590551"/>
          </a:xfrm>
          <a:prstGeom prst="rect">
            <a:avLst/>
          </a:prstGeom>
        </p:spPr>
        <p:txBody>
          <a:bodyPr/>
          <a:lstStyle>
            <a:lvl1pPr marL="0" indent="0">
              <a:spcBef>
                <a:spcPts val="0"/>
              </a:spcBef>
              <a:buClrTx/>
              <a:buSzTx/>
              <a:buNone/>
              <a:defRPr sz="2000">
                <a:latin typeface="Sabon Next LT"/>
                <a:ea typeface="Sabon Next LT"/>
                <a:cs typeface="Sabon Next LT"/>
                <a:sym typeface="Sabon Next LT"/>
              </a:defRPr>
            </a:lvl1pPr>
          </a:lstStyle>
          <a:p>
            <a:r>
              <a:t>Name</a:t>
            </a:r>
          </a:p>
        </p:txBody>
      </p:sp>
      <p:sp>
        <p:nvSpPr>
          <p:cNvPr id="103" name="Text Placeholder 19"/>
          <p:cNvSpPr>
            <a:spLocks noGrp="1"/>
          </p:cNvSpPr>
          <p:nvPr>
            <p:ph type="body" sz="quarter" idx="21" hasCustomPrompt="1"/>
          </p:nvPr>
        </p:nvSpPr>
        <p:spPr>
          <a:xfrm>
            <a:off x="6367274" y="5342763"/>
            <a:ext cx="2286001" cy="590551"/>
          </a:xfrm>
          <a:prstGeom prst="rect">
            <a:avLst/>
          </a:prstGeom>
        </p:spPr>
        <p:txBody>
          <a:bodyPr/>
          <a:lstStyle>
            <a:lvl1pPr marL="0" indent="0">
              <a:spcBef>
                <a:spcPts val="0"/>
              </a:spcBef>
              <a:buClrTx/>
              <a:buSzTx/>
              <a:buNone/>
              <a:defRPr sz="1600"/>
            </a:lvl1pPr>
          </a:lstStyle>
          <a:p>
            <a:r>
              <a:t>Title</a:t>
            </a:r>
          </a:p>
        </p:txBody>
      </p:sp>
      <p:sp>
        <p:nvSpPr>
          <p:cNvPr id="104" name="Text Placeholder 19"/>
          <p:cNvSpPr>
            <a:spLocks noGrp="1"/>
          </p:cNvSpPr>
          <p:nvPr>
            <p:ph type="body" sz="quarter" idx="22" hasCustomPrompt="1"/>
          </p:nvPr>
        </p:nvSpPr>
        <p:spPr>
          <a:xfrm>
            <a:off x="9164639" y="4737100"/>
            <a:ext cx="2286001" cy="590550"/>
          </a:xfrm>
          <a:prstGeom prst="rect">
            <a:avLst/>
          </a:prstGeom>
        </p:spPr>
        <p:txBody>
          <a:bodyPr/>
          <a:lstStyle>
            <a:lvl1pPr marL="0" indent="0">
              <a:spcBef>
                <a:spcPts val="0"/>
              </a:spcBef>
              <a:buClrTx/>
              <a:buSzTx/>
              <a:buNone/>
              <a:defRPr sz="2000">
                <a:latin typeface="Sabon Next LT"/>
                <a:ea typeface="Sabon Next LT"/>
                <a:cs typeface="Sabon Next LT"/>
                <a:sym typeface="Sabon Next LT"/>
              </a:defRPr>
            </a:lvl1pPr>
          </a:lstStyle>
          <a:p>
            <a:r>
              <a:t>Name</a:t>
            </a:r>
          </a:p>
        </p:txBody>
      </p:sp>
      <p:sp>
        <p:nvSpPr>
          <p:cNvPr id="105" name="Text Placeholder 19"/>
          <p:cNvSpPr>
            <a:spLocks noGrp="1"/>
          </p:cNvSpPr>
          <p:nvPr>
            <p:ph type="body" sz="quarter" idx="23" hasCustomPrompt="1"/>
          </p:nvPr>
        </p:nvSpPr>
        <p:spPr>
          <a:xfrm>
            <a:off x="9163939" y="5346319"/>
            <a:ext cx="2286001" cy="590551"/>
          </a:xfrm>
          <a:prstGeom prst="rect">
            <a:avLst/>
          </a:prstGeom>
        </p:spPr>
        <p:txBody>
          <a:bodyPr/>
          <a:lstStyle>
            <a:lvl1pPr marL="0" indent="0">
              <a:spcBef>
                <a:spcPts val="0"/>
              </a:spcBef>
              <a:buClrTx/>
              <a:buSzTx/>
              <a:buNone/>
              <a:defRPr sz="1600"/>
            </a:lvl1pPr>
          </a:lstStyle>
          <a:p>
            <a:r>
              <a:t>Title</a:t>
            </a:r>
          </a:p>
        </p:txBody>
      </p:sp>
      <p:sp>
        <p:nvSpPr>
          <p:cNvPr id="106"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2 column (comparison slide)">
    <p:spTree>
      <p:nvGrpSpPr>
        <p:cNvPr id="1" name=""/>
        <p:cNvGrpSpPr/>
        <p:nvPr/>
      </p:nvGrpSpPr>
      <p:grpSpPr>
        <a:xfrm>
          <a:off x="0" y="0"/>
          <a:ext cx="0" cy="0"/>
          <a:chOff x="0" y="0"/>
          <a:chExt cx="0" cy="0"/>
        </a:xfrm>
      </p:grpSpPr>
      <p:sp>
        <p:nvSpPr>
          <p:cNvPr id="113" name="Уровень текста 1…"/>
          <p:cNvSpPr txBox="1">
            <a:spLocks noGrp="1"/>
          </p:cNvSpPr>
          <p:nvPr>
            <p:ph type="body" sz="half" idx="1"/>
          </p:nvPr>
        </p:nvSpPr>
        <p:spPr>
          <a:xfrm>
            <a:off x="839787" y="2560320"/>
            <a:ext cx="5157789" cy="3446463"/>
          </a:xfrm>
          <a:prstGeom prst="rect">
            <a:avLst/>
          </a:prstGeom>
          <a:solidFill>
            <a:srgbClr val="FFFFFF"/>
          </a:solidFill>
        </p:spPr>
        <p:txBody>
          <a:bodyPr/>
          <a:lstStyle>
            <a:lvl1pPr>
              <a:buClr>
                <a:srgbClr val="765BD2"/>
              </a:buClr>
              <a:defRPr sz="1800"/>
            </a:lvl1pPr>
            <a:lvl2pPr marL="800100" indent="-228600">
              <a:buClr>
                <a:srgbClr val="765BD2"/>
              </a:buClr>
              <a:defRPr sz="1800"/>
            </a:lvl2pPr>
            <a:lvl3pPr marL="1257300" indent="-228600">
              <a:buClr>
                <a:srgbClr val="765BD2"/>
              </a:buClr>
              <a:defRPr sz="1800"/>
            </a:lvl3pPr>
            <a:lvl4pPr marL="1657350" indent="-228600">
              <a:buClr>
                <a:srgbClr val="765BD2"/>
              </a:buClr>
              <a:defRPr sz="1800"/>
            </a:lvl4pPr>
            <a:lvl5pPr marL="2114550" indent="-228600">
              <a:buClr>
                <a:srgbClr val="765BD2"/>
              </a:buClr>
              <a:defRPr sz="18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14"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5" name="Текст заголовка"/>
          <p:cNvSpPr txBox="1">
            <a:spLocks noGrp="1"/>
          </p:cNvSpPr>
          <p:nvPr>
            <p:ph type="title"/>
          </p:nvPr>
        </p:nvSpPr>
        <p:spPr>
          <a:xfrm>
            <a:off x="838200" y="681037"/>
            <a:ext cx="10515600" cy="1325563"/>
          </a:xfrm>
          <a:prstGeom prst="rect">
            <a:avLst/>
          </a:prstGeom>
        </p:spPr>
        <p:txBody>
          <a:bodyPr/>
          <a:lstStyle/>
          <a:p>
            <a:r>
              <a:t>Текст заголовка</a:t>
            </a:r>
          </a:p>
        </p:txBody>
      </p:sp>
      <p:sp>
        <p:nvSpPr>
          <p:cNvPr id="116" name="Text Placeholder 2"/>
          <p:cNvSpPr>
            <a:spLocks noGrp="1"/>
          </p:cNvSpPr>
          <p:nvPr>
            <p:ph type="body" sz="quarter" idx="13"/>
          </p:nvPr>
        </p:nvSpPr>
        <p:spPr>
          <a:xfrm>
            <a:off x="839786" y="2011679"/>
            <a:ext cx="5157789" cy="530353"/>
          </a:xfrm>
          <a:prstGeom prst="rect">
            <a:avLst/>
          </a:prstGeom>
        </p:spPr>
        <p:txBody>
          <a:bodyPr/>
          <a:lstStyle/>
          <a:p>
            <a:pPr marL="0" indent="0">
              <a:buClrTx/>
              <a:buSzTx/>
              <a:buNone/>
              <a:defRPr sz="2400"/>
            </a:pPr>
            <a:endParaRPr/>
          </a:p>
        </p:txBody>
      </p:sp>
      <p:sp>
        <p:nvSpPr>
          <p:cNvPr id="117" name="Text Placeholder 4"/>
          <p:cNvSpPr>
            <a:spLocks noGrp="1"/>
          </p:cNvSpPr>
          <p:nvPr>
            <p:ph type="body" sz="quarter" idx="14"/>
          </p:nvPr>
        </p:nvSpPr>
        <p:spPr>
          <a:xfrm>
            <a:off x="6169026" y="2011679"/>
            <a:ext cx="5183189" cy="530353"/>
          </a:xfrm>
          <a:prstGeom prst="rect">
            <a:avLst/>
          </a:prstGeom>
        </p:spPr>
        <p:txBody>
          <a:bodyPr/>
          <a:lstStyle/>
          <a:p>
            <a:pPr marL="0" indent="0">
              <a:buClrTx/>
              <a:buSzTx/>
              <a:buNone/>
              <a:defRPr sz="2400"/>
            </a:pPr>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3 column">
    <p:spTree>
      <p:nvGrpSpPr>
        <p:cNvPr id="1" name=""/>
        <p:cNvGrpSpPr/>
        <p:nvPr/>
      </p:nvGrpSpPr>
      <p:grpSpPr>
        <a:xfrm>
          <a:off x="0" y="0"/>
          <a:ext cx="0" cy="0"/>
          <a:chOff x="0" y="0"/>
          <a:chExt cx="0" cy="0"/>
        </a:xfrm>
      </p:grpSpPr>
      <p:sp>
        <p:nvSpPr>
          <p:cNvPr id="124" name="Текст заголовка"/>
          <p:cNvSpPr txBox="1">
            <a:spLocks noGrp="1"/>
          </p:cNvSpPr>
          <p:nvPr>
            <p:ph type="title"/>
          </p:nvPr>
        </p:nvSpPr>
        <p:spPr>
          <a:xfrm>
            <a:off x="839787" y="685800"/>
            <a:ext cx="10515601" cy="1325881"/>
          </a:xfrm>
          <a:prstGeom prst="rect">
            <a:avLst/>
          </a:prstGeom>
        </p:spPr>
        <p:txBody>
          <a:bodyPr/>
          <a:lstStyle/>
          <a:p>
            <a:r>
              <a:t>Текст заголовка</a:t>
            </a:r>
          </a:p>
        </p:txBody>
      </p:sp>
      <p:sp>
        <p:nvSpPr>
          <p:cNvPr id="125" name="Уровень текста 1…"/>
          <p:cNvSpPr txBox="1">
            <a:spLocks noGrp="1"/>
          </p:cNvSpPr>
          <p:nvPr>
            <p:ph type="body" sz="quarter" idx="1"/>
          </p:nvPr>
        </p:nvSpPr>
        <p:spPr>
          <a:xfrm>
            <a:off x="839787" y="2011679"/>
            <a:ext cx="3383281" cy="530353"/>
          </a:xfrm>
          <a:prstGeom prst="rect">
            <a:avLst/>
          </a:prstGeom>
        </p:spPr>
        <p:txBody>
          <a:bodyPr/>
          <a:lstStyle>
            <a:lvl1pPr marL="0" indent="0">
              <a:buClrTx/>
              <a:buSzTx/>
              <a:buNone/>
              <a:defRPr sz="2400"/>
            </a:lvl1pPr>
            <a:lvl2pPr marL="0" indent="457200">
              <a:buClrTx/>
              <a:buSzTx/>
              <a:buNone/>
              <a:defRPr sz="2400"/>
            </a:lvl2pPr>
            <a:lvl3pPr marL="0" indent="914400">
              <a:buClrTx/>
              <a:buSzTx/>
              <a:buNone/>
              <a:defRPr sz="2400"/>
            </a:lvl3pPr>
            <a:lvl4pPr marL="0" indent="1371600">
              <a:buClrTx/>
              <a:buSzTx/>
              <a:buNone/>
              <a:defRPr sz="2400"/>
            </a:lvl4pPr>
            <a:lvl5pPr marL="0" indent="1828800">
              <a:buClrTx/>
              <a:buSzTx/>
              <a:buNone/>
              <a:defRPr sz="2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26" name="Text Placeholder 4"/>
          <p:cNvSpPr>
            <a:spLocks noGrp="1"/>
          </p:cNvSpPr>
          <p:nvPr>
            <p:ph type="body" sz="quarter" idx="13"/>
          </p:nvPr>
        </p:nvSpPr>
        <p:spPr>
          <a:xfrm>
            <a:off x="4404359" y="2011679"/>
            <a:ext cx="3383281" cy="530353"/>
          </a:xfrm>
          <a:prstGeom prst="rect">
            <a:avLst/>
          </a:prstGeom>
        </p:spPr>
        <p:txBody>
          <a:bodyPr/>
          <a:lstStyle/>
          <a:p>
            <a:pPr marL="0" indent="0">
              <a:buClrTx/>
              <a:buSzTx/>
              <a:buNone/>
              <a:defRPr sz="2400"/>
            </a:pPr>
            <a:endParaRPr/>
          </a:p>
        </p:txBody>
      </p:sp>
      <p:sp>
        <p:nvSpPr>
          <p:cNvPr id="127" name="Text Placeholder 4"/>
          <p:cNvSpPr>
            <a:spLocks noGrp="1"/>
          </p:cNvSpPr>
          <p:nvPr>
            <p:ph type="body" sz="quarter" idx="14"/>
          </p:nvPr>
        </p:nvSpPr>
        <p:spPr>
          <a:xfrm>
            <a:off x="7968933" y="2011679"/>
            <a:ext cx="3383281" cy="530353"/>
          </a:xfrm>
          <a:prstGeom prst="rect">
            <a:avLst/>
          </a:prstGeom>
        </p:spPr>
        <p:txBody>
          <a:bodyPr/>
          <a:lstStyle/>
          <a:p>
            <a:pPr marL="0" indent="0">
              <a:buClrTx/>
              <a:buSzTx/>
              <a:buNone/>
              <a:defRPr sz="2400"/>
            </a:pPr>
            <a:endParaRPr/>
          </a:p>
        </p:txBody>
      </p:sp>
      <p:sp>
        <p:nvSpPr>
          <p:cNvPr id="128"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ummary">
    <p:spTree>
      <p:nvGrpSpPr>
        <p:cNvPr id="1" name=""/>
        <p:cNvGrpSpPr/>
        <p:nvPr/>
      </p:nvGrpSpPr>
      <p:grpSpPr>
        <a:xfrm>
          <a:off x="0" y="0"/>
          <a:ext cx="0" cy="0"/>
          <a:chOff x="0" y="0"/>
          <a:chExt cx="0" cy="0"/>
        </a:xfrm>
      </p:grpSpPr>
      <p:sp>
        <p:nvSpPr>
          <p:cNvPr id="13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36" name="Текст заголовка"/>
          <p:cNvSpPr txBox="1">
            <a:spLocks noGrp="1"/>
          </p:cNvSpPr>
          <p:nvPr>
            <p:ph type="title"/>
          </p:nvPr>
        </p:nvSpPr>
        <p:spPr>
          <a:xfrm>
            <a:off x="841247" y="857250"/>
            <a:ext cx="6156052" cy="2076451"/>
          </a:xfrm>
          <a:prstGeom prst="rect">
            <a:avLst/>
          </a:prstGeom>
        </p:spPr>
        <p:txBody>
          <a:bodyPr anchor="b"/>
          <a:lstStyle>
            <a:lvl1pPr>
              <a:defRPr sz="4400">
                <a:gradFill flip="none" rotWithShape="1">
                  <a:gsLst>
                    <a:gs pos="0">
                      <a:schemeClr val="accent5">
                        <a:alpha val="70000"/>
                      </a:schemeClr>
                    </a:gs>
                    <a:gs pos="100000">
                      <a:schemeClr val="accent1">
                        <a:alpha val="70000"/>
                      </a:schemeClr>
                    </a:gs>
                  </a:gsLst>
                  <a:lin ang="0" scaled="0"/>
                </a:gradFill>
              </a:defRPr>
            </a:lvl1pPr>
          </a:lstStyle>
          <a:p>
            <a:r>
              <a:t>Текст заголовка</a:t>
            </a:r>
          </a:p>
        </p:txBody>
      </p:sp>
      <p:sp>
        <p:nvSpPr>
          <p:cNvPr id="137" name="Уровень текста 1…"/>
          <p:cNvSpPr txBox="1">
            <a:spLocks noGrp="1"/>
          </p:cNvSpPr>
          <p:nvPr>
            <p:ph type="body" sz="half" idx="1"/>
          </p:nvPr>
        </p:nvSpPr>
        <p:spPr>
          <a:xfrm>
            <a:off x="841247" y="3190875"/>
            <a:ext cx="6156053" cy="2986087"/>
          </a:xfrm>
          <a:prstGeom prst="rect">
            <a:avLst/>
          </a:prstGeom>
        </p:spPr>
        <p:txBody>
          <a:bodyPr/>
          <a:lstStyle>
            <a:lvl1pPr marL="228600">
              <a:buClrTx/>
              <a:buSzTx/>
              <a:buNone/>
              <a:defRPr sz="2000">
                <a:solidFill>
                  <a:srgbClr val="201449">
                    <a:alpha val="60000"/>
                  </a:srgbClr>
                </a:solidFill>
              </a:defRPr>
            </a:lvl1pPr>
            <a:lvl2pPr marL="734785" indent="-163285">
              <a:buClrTx/>
              <a:defRPr sz="2000">
                <a:solidFill>
                  <a:srgbClr val="201449">
                    <a:alpha val="60000"/>
                  </a:srgbClr>
                </a:solidFill>
              </a:defRPr>
            </a:lvl2pPr>
            <a:lvl3pPr marL="1219200" indent="-190500">
              <a:buClrTx/>
              <a:defRPr sz="2000">
                <a:solidFill>
                  <a:srgbClr val="201449">
                    <a:alpha val="60000"/>
                  </a:srgbClr>
                </a:solidFill>
              </a:defRPr>
            </a:lvl3pPr>
            <a:lvl4pPr marL="1657350" indent="-228600">
              <a:buClrTx/>
              <a:defRPr sz="2000">
                <a:solidFill>
                  <a:srgbClr val="201449">
                    <a:alpha val="60000"/>
                  </a:srgbClr>
                </a:solidFill>
              </a:defRPr>
            </a:lvl4pPr>
            <a:lvl5pPr marL="2114550" indent="-228600">
              <a:buClrTx/>
              <a:defRPr sz="2000">
                <a:solidFill>
                  <a:srgbClr val="201449">
                    <a:alpha val="60000"/>
                  </a:srgbClr>
                </a:solidFill>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8" name="Date Placeholder 3"/>
          <p:cNvSpPr txBox="1"/>
          <p:nvPr/>
        </p:nvSpPr>
        <p:spPr>
          <a:xfrm>
            <a:off x="886967" y="6496367"/>
            <a:ext cx="2555287"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900" cap="all" spc="150">
                <a:solidFill>
                  <a:srgbClr val="201449">
                    <a:alpha val="60000"/>
                  </a:srgbClr>
                </a:solidFill>
              </a:defRPr>
            </a:lvl1pPr>
          </a:lstStyle>
          <a:p>
            <a:r>
              <a:t>5/19/22</a:t>
            </a:r>
          </a:p>
        </p:txBody>
      </p:sp>
      <p:sp>
        <p:nvSpPr>
          <p:cNvPr id="139" name="Footer Placeholder 4"/>
          <p:cNvSpPr txBox="1"/>
          <p:nvPr/>
        </p:nvSpPr>
        <p:spPr>
          <a:xfrm>
            <a:off x="4090416" y="6496367"/>
            <a:ext cx="4023361"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900" cap="all" spc="150">
                <a:solidFill>
                  <a:srgbClr val="201449">
                    <a:alpha val="60000"/>
                  </a:srgbClr>
                </a:solidFill>
              </a:defRPr>
            </a:lvl1pPr>
          </a:lstStyle>
          <a:p>
            <a:r>
              <a:t>Sample footer text</a:t>
            </a:r>
          </a:p>
        </p:txBody>
      </p:sp>
      <p:sp>
        <p:nvSpPr>
          <p:cNvPr id="140" name="Slide Number Placeholder 5"/>
          <p:cNvSpPr txBox="1"/>
          <p:nvPr/>
        </p:nvSpPr>
        <p:spPr>
          <a:xfrm>
            <a:off x="8659367" y="6496367"/>
            <a:ext cx="2651761" cy="231141"/>
          </a:xfrm>
          <a:prstGeom prst="rect">
            <a:avLst/>
          </a:prstGeom>
          <a:ln w="12700">
            <a:miter lim="400000"/>
          </a:ln>
        </p:spPr>
        <p:txBody>
          <a:bodyPr lIns="45719" rIns="45719" anchor="ctr">
            <a:spAutoFit/>
          </a:bodyPr>
          <a:lstStyle/>
          <a:p>
            <a:pPr algn="r">
              <a:defRPr sz="900" cap="all" spc="150">
                <a:solidFill>
                  <a:srgbClr val="201449">
                    <a:alpha val="60000"/>
                  </a:srgbClr>
                </a:solidFill>
              </a:defRPr>
            </a:pPr>
            <a:endParaRPr/>
          </a:p>
        </p:txBody>
      </p:sp>
      <p:sp>
        <p:nvSpPr>
          <p:cNvPr id="141" name="Picture Placeholder 13"/>
          <p:cNvSpPr>
            <a:spLocks noGrp="1"/>
          </p:cNvSpPr>
          <p:nvPr>
            <p:ph type="pic" sz="quarter" idx="13"/>
          </p:nvPr>
        </p:nvSpPr>
        <p:spPr>
          <a:xfrm>
            <a:off x="7424928" y="484631"/>
            <a:ext cx="4279393" cy="2862074"/>
          </a:xfrm>
          <a:prstGeom prst="rect">
            <a:avLst/>
          </a:prstGeom>
        </p:spPr>
        <p:txBody>
          <a:bodyPr lIns="91439" rIns="91439">
            <a:noAutofit/>
          </a:bodyPr>
          <a:lstStyle/>
          <a:p>
            <a:endParaRPr/>
          </a:p>
        </p:txBody>
      </p:sp>
      <p:sp>
        <p:nvSpPr>
          <p:cNvPr id="142" name="Picture Placeholder 13"/>
          <p:cNvSpPr>
            <a:spLocks noGrp="1"/>
          </p:cNvSpPr>
          <p:nvPr>
            <p:ph type="pic" sz="quarter" idx="14"/>
          </p:nvPr>
        </p:nvSpPr>
        <p:spPr>
          <a:xfrm>
            <a:off x="7424928" y="3511296"/>
            <a:ext cx="4279393" cy="2862073"/>
          </a:xfrm>
          <a:prstGeom prst="rect">
            <a:avLst/>
          </a:prstGeom>
        </p:spPr>
        <p:txBody>
          <a:bodyPr lIns="91439" rIns="91439">
            <a:noAutofit/>
          </a:bodyPr>
          <a:lstStyle/>
          <a:p>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EEEEE"/>
        </a:solidFill>
        <a:effectLst/>
      </p:bgPr>
    </p:bg>
    <p:spTree>
      <p:nvGrpSpPr>
        <p:cNvPr id="1" name=""/>
        <p:cNvGrpSpPr/>
        <p:nvPr/>
      </p:nvGrpSpPr>
      <p:grpSpPr>
        <a:xfrm>
          <a:off x="0" y="0"/>
          <a:ext cx="0" cy="0"/>
          <a:chOff x="0" y="0"/>
          <a:chExt cx="0" cy="0"/>
        </a:xfrm>
      </p:grpSpPr>
      <p:sp>
        <p:nvSpPr>
          <p:cNvPr id="2" name="Frame 7"/>
          <p:cNvSpPr/>
          <p:nvPr/>
        </p:nvSpPr>
        <p:spPr>
          <a:xfrm>
            <a:off x="1523" y="0"/>
            <a:ext cx="12188954" cy="6858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600"/>
                </a:lnTo>
                <a:close/>
                <a:moveTo>
                  <a:pt x="871" y="1547"/>
                </a:moveTo>
                <a:lnTo>
                  <a:pt x="871" y="20053"/>
                </a:lnTo>
                <a:lnTo>
                  <a:pt x="20729" y="20053"/>
                </a:lnTo>
                <a:lnTo>
                  <a:pt x="20729" y="1547"/>
                </a:lnTo>
                <a:close/>
              </a:path>
            </a:pathLst>
          </a:custGeom>
          <a:gradFill>
            <a:gsLst>
              <a:gs pos="0">
                <a:schemeClr val="accent2">
                  <a:alpha val="40000"/>
                </a:schemeClr>
              </a:gs>
              <a:gs pos="100000">
                <a:schemeClr val="accent1">
                  <a:alpha val="40000"/>
                </a:schemeClr>
              </a:gs>
            </a:gsLst>
            <a:lin ang="2700000"/>
          </a:gradFill>
          <a:ln w="12700">
            <a:miter lim="400000"/>
          </a:ln>
        </p:spPr>
        <p:txBody>
          <a:bodyPr lIns="45719" rIns="45719" anchor="ctr"/>
          <a:lstStyle/>
          <a:p>
            <a:pPr algn="ctr">
              <a:defRPr>
                <a:solidFill>
                  <a:srgbClr val="FFFFFF"/>
                </a:solidFill>
              </a:defRPr>
            </a:pPr>
            <a:endParaRPr/>
          </a:p>
        </p:txBody>
      </p:sp>
      <p:sp>
        <p:nvSpPr>
          <p:cNvPr id="3" name="Номер слайда"/>
          <p:cNvSpPr txBox="1">
            <a:spLocks noGrp="1"/>
          </p:cNvSpPr>
          <p:nvPr>
            <p:ph type="sldNum" sz="quarter" idx="2"/>
          </p:nvPr>
        </p:nvSpPr>
        <p:spPr>
          <a:xfrm>
            <a:off x="11084423" y="6496367"/>
            <a:ext cx="269378" cy="231141"/>
          </a:xfrm>
          <a:prstGeom prst="rect">
            <a:avLst/>
          </a:prstGeom>
          <a:ln w="12700">
            <a:miter lim="400000"/>
          </a:ln>
        </p:spPr>
        <p:txBody>
          <a:bodyPr wrap="none" lIns="45719" rIns="45719" anchor="ctr">
            <a:spAutoFit/>
          </a:bodyPr>
          <a:lstStyle>
            <a:lvl1pPr algn="r">
              <a:defRPr sz="900" cap="all" spc="150">
                <a:solidFill>
                  <a:srgbClr val="FFFFFF"/>
                </a:solidFill>
              </a:defRPr>
            </a:lvl1pPr>
          </a:lstStyle>
          <a:p>
            <a:fld id="{86CB4B4D-7CA3-9044-876B-883B54F8677D}" type="slidenum">
              <a:t>‹#›</a:t>
            </a:fld>
            <a:endParaRPr/>
          </a:p>
        </p:txBody>
      </p:sp>
      <p:sp>
        <p:nvSpPr>
          <p:cNvPr id="4" name="Текст заголовка"/>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Текст заголовка</a:t>
            </a:r>
          </a:p>
        </p:txBody>
      </p:sp>
      <p:sp>
        <p:nvSpPr>
          <p:cNvPr id="5" name="Уровень текста 1…"/>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Lst>
  <p:transition spd="med"/>
  <p:txStyles>
    <p:titleStyle>
      <a:lvl1pPr marL="0" marR="0" indent="0" algn="l" defTabSz="914400" rtl="0" latinLnBrk="0">
        <a:lnSpc>
          <a:spcPct val="90000"/>
        </a:lnSpc>
        <a:spcBef>
          <a:spcPts val="0"/>
        </a:spcBef>
        <a:spcAft>
          <a:spcPts val="0"/>
        </a:spcAft>
        <a:buClrTx/>
        <a:buSzTx/>
        <a:buFontTx/>
        <a:buNone/>
        <a:tabLst/>
        <a:defRPr sz="5200" b="0" i="0" u="none" strike="noStrike" cap="none" spc="0" baseline="0">
          <a:gradFill flip="none" rotWithShape="1">
            <a:gsLst>
              <a:gs pos="0">
                <a:schemeClr val="accent5"/>
              </a:gs>
              <a:gs pos="100000">
                <a:schemeClr val="accent1">
                  <a:alpha val="70000"/>
                </a:schemeClr>
              </a:gs>
            </a:gsLst>
            <a:lin ang="0" scaled="0"/>
          </a:gradFill>
          <a:uFillTx/>
          <a:latin typeface="Sabon Next LT"/>
          <a:ea typeface="Sabon Next LT"/>
          <a:cs typeface="Sabon Next LT"/>
          <a:sym typeface="Sabon Next LT"/>
        </a:defRPr>
      </a:lvl1pPr>
      <a:lvl2pPr marL="0" marR="0" indent="0" algn="l" defTabSz="914400" rtl="0" latinLnBrk="0">
        <a:lnSpc>
          <a:spcPct val="90000"/>
        </a:lnSpc>
        <a:spcBef>
          <a:spcPts val="0"/>
        </a:spcBef>
        <a:spcAft>
          <a:spcPts val="0"/>
        </a:spcAft>
        <a:buClrTx/>
        <a:buSzTx/>
        <a:buFontTx/>
        <a:buNone/>
        <a:tabLst/>
        <a:defRPr sz="5200" b="0" i="0" u="none" strike="noStrike" cap="none" spc="0" baseline="0">
          <a:gradFill flip="none" rotWithShape="1">
            <a:gsLst>
              <a:gs pos="0">
                <a:schemeClr val="accent5"/>
              </a:gs>
              <a:gs pos="100000">
                <a:schemeClr val="accent1">
                  <a:alpha val="70000"/>
                </a:schemeClr>
              </a:gs>
            </a:gsLst>
            <a:lin ang="0" scaled="0"/>
          </a:gradFill>
          <a:uFillTx/>
          <a:latin typeface="Sabon Next LT"/>
          <a:ea typeface="Sabon Next LT"/>
          <a:cs typeface="Sabon Next LT"/>
          <a:sym typeface="Sabon Next LT"/>
        </a:defRPr>
      </a:lvl2pPr>
      <a:lvl3pPr marL="0" marR="0" indent="0" algn="l" defTabSz="914400" rtl="0" latinLnBrk="0">
        <a:lnSpc>
          <a:spcPct val="90000"/>
        </a:lnSpc>
        <a:spcBef>
          <a:spcPts val="0"/>
        </a:spcBef>
        <a:spcAft>
          <a:spcPts val="0"/>
        </a:spcAft>
        <a:buClrTx/>
        <a:buSzTx/>
        <a:buFontTx/>
        <a:buNone/>
        <a:tabLst/>
        <a:defRPr sz="5200" b="0" i="0" u="none" strike="noStrike" cap="none" spc="0" baseline="0">
          <a:gradFill flip="none" rotWithShape="1">
            <a:gsLst>
              <a:gs pos="0">
                <a:schemeClr val="accent5"/>
              </a:gs>
              <a:gs pos="100000">
                <a:schemeClr val="accent1">
                  <a:alpha val="70000"/>
                </a:schemeClr>
              </a:gs>
            </a:gsLst>
            <a:lin ang="0" scaled="0"/>
          </a:gradFill>
          <a:uFillTx/>
          <a:latin typeface="Sabon Next LT"/>
          <a:ea typeface="Sabon Next LT"/>
          <a:cs typeface="Sabon Next LT"/>
          <a:sym typeface="Sabon Next LT"/>
        </a:defRPr>
      </a:lvl3pPr>
      <a:lvl4pPr marL="0" marR="0" indent="0" algn="l" defTabSz="914400" rtl="0" latinLnBrk="0">
        <a:lnSpc>
          <a:spcPct val="90000"/>
        </a:lnSpc>
        <a:spcBef>
          <a:spcPts val="0"/>
        </a:spcBef>
        <a:spcAft>
          <a:spcPts val="0"/>
        </a:spcAft>
        <a:buClrTx/>
        <a:buSzTx/>
        <a:buFontTx/>
        <a:buNone/>
        <a:tabLst/>
        <a:defRPr sz="5200" b="0" i="0" u="none" strike="noStrike" cap="none" spc="0" baseline="0">
          <a:gradFill flip="none" rotWithShape="1">
            <a:gsLst>
              <a:gs pos="0">
                <a:schemeClr val="accent5"/>
              </a:gs>
              <a:gs pos="100000">
                <a:schemeClr val="accent1">
                  <a:alpha val="70000"/>
                </a:schemeClr>
              </a:gs>
            </a:gsLst>
            <a:lin ang="0" scaled="0"/>
          </a:gradFill>
          <a:uFillTx/>
          <a:latin typeface="Sabon Next LT"/>
          <a:ea typeface="Sabon Next LT"/>
          <a:cs typeface="Sabon Next LT"/>
          <a:sym typeface="Sabon Next LT"/>
        </a:defRPr>
      </a:lvl4pPr>
      <a:lvl5pPr marL="0" marR="0" indent="0" algn="l" defTabSz="914400" rtl="0" latinLnBrk="0">
        <a:lnSpc>
          <a:spcPct val="90000"/>
        </a:lnSpc>
        <a:spcBef>
          <a:spcPts val="0"/>
        </a:spcBef>
        <a:spcAft>
          <a:spcPts val="0"/>
        </a:spcAft>
        <a:buClrTx/>
        <a:buSzTx/>
        <a:buFontTx/>
        <a:buNone/>
        <a:tabLst/>
        <a:defRPr sz="5200" b="0" i="0" u="none" strike="noStrike" cap="none" spc="0" baseline="0">
          <a:gradFill flip="none" rotWithShape="1">
            <a:gsLst>
              <a:gs pos="0">
                <a:schemeClr val="accent5"/>
              </a:gs>
              <a:gs pos="100000">
                <a:schemeClr val="accent1">
                  <a:alpha val="70000"/>
                </a:schemeClr>
              </a:gs>
            </a:gsLst>
            <a:lin ang="0" scaled="0"/>
          </a:gradFill>
          <a:uFillTx/>
          <a:latin typeface="Sabon Next LT"/>
          <a:ea typeface="Sabon Next LT"/>
          <a:cs typeface="Sabon Next LT"/>
          <a:sym typeface="Sabon Next LT"/>
        </a:defRPr>
      </a:lvl5pPr>
      <a:lvl6pPr marL="0" marR="0" indent="0" algn="l" defTabSz="914400" rtl="0" latinLnBrk="0">
        <a:lnSpc>
          <a:spcPct val="90000"/>
        </a:lnSpc>
        <a:spcBef>
          <a:spcPts val="0"/>
        </a:spcBef>
        <a:spcAft>
          <a:spcPts val="0"/>
        </a:spcAft>
        <a:buClrTx/>
        <a:buSzTx/>
        <a:buFontTx/>
        <a:buNone/>
        <a:tabLst/>
        <a:defRPr sz="5200" b="0" i="0" u="none" strike="noStrike" cap="none" spc="0" baseline="0">
          <a:gradFill flip="none" rotWithShape="1">
            <a:gsLst>
              <a:gs pos="0">
                <a:schemeClr val="accent5"/>
              </a:gs>
              <a:gs pos="100000">
                <a:schemeClr val="accent1">
                  <a:alpha val="70000"/>
                </a:schemeClr>
              </a:gs>
            </a:gsLst>
            <a:lin ang="0" scaled="0"/>
          </a:gradFill>
          <a:uFillTx/>
          <a:latin typeface="Sabon Next LT"/>
          <a:ea typeface="Sabon Next LT"/>
          <a:cs typeface="Sabon Next LT"/>
          <a:sym typeface="Sabon Next LT"/>
        </a:defRPr>
      </a:lvl6pPr>
      <a:lvl7pPr marL="0" marR="0" indent="0" algn="l" defTabSz="914400" rtl="0" latinLnBrk="0">
        <a:lnSpc>
          <a:spcPct val="90000"/>
        </a:lnSpc>
        <a:spcBef>
          <a:spcPts val="0"/>
        </a:spcBef>
        <a:spcAft>
          <a:spcPts val="0"/>
        </a:spcAft>
        <a:buClrTx/>
        <a:buSzTx/>
        <a:buFontTx/>
        <a:buNone/>
        <a:tabLst/>
        <a:defRPr sz="5200" b="0" i="0" u="none" strike="noStrike" cap="none" spc="0" baseline="0">
          <a:gradFill flip="none" rotWithShape="1">
            <a:gsLst>
              <a:gs pos="0">
                <a:schemeClr val="accent5"/>
              </a:gs>
              <a:gs pos="100000">
                <a:schemeClr val="accent1">
                  <a:alpha val="70000"/>
                </a:schemeClr>
              </a:gs>
            </a:gsLst>
            <a:lin ang="0" scaled="0"/>
          </a:gradFill>
          <a:uFillTx/>
          <a:latin typeface="Sabon Next LT"/>
          <a:ea typeface="Sabon Next LT"/>
          <a:cs typeface="Sabon Next LT"/>
          <a:sym typeface="Sabon Next LT"/>
        </a:defRPr>
      </a:lvl7pPr>
      <a:lvl8pPr marL="0" marR="0" indent="0" algn="l" defTabSz="914400" rtl="0" latinLnBrk="0">
        <a:lnSpc>
          <a:spcPct val="90000"/>
        </a:lnSpc>
        <a:spcBef>
          <a:spcPts val="0"/>
        </a:spcBef>
        <a:spcAft>
          <a:spcPts val="0"/>
        </a:spcAft>
        <a:buClrTx/>
        <a:buSzTx/>
        <a:buFontTx/>
        <a:buNone/>
        <a:tabLst/>
        <a:defRPr sz="5200" b="0" i="0" u="none" strike="noStrike" cap="none" spc="0" baseline="0">
          <a:gradFill flip="none" rotWithShape="1">
            <a:gsLst>
              <a:gs pos="0">
                <a:schemeClr val="accent5"/>
              </a:gs>
              <a:gs pos="100000">
                <a:schemeClr val="accent1">
                  <a:alpha val="70000"/>
                </a:schemeClr>
              </a:gs>
            </a:gsLst>
            <a:lin ang="0" scaled="0"/>
          </a:gradFill>
          <a:uFillTx/>
          <a:latin typeface="Sabon Next LT"/>
          <a:ea typeface="Sabon Next LT"/>
          <a:cs typeface="Sabon Next LT"/>
          <a:sym typeface="Sabon Next LT"/>
        </a:defRPr>
      </a:lvl8pPr>
      <a:lvl9pPr marL="0" marR="0" indent="0" algn="l" defTabSz="914400" rtl="0" latinLnBrk="0">
        <a:lnSpc>
          <a:spcPct val="90000"/>
        </a:lnSpc>
        <a:spcBef>
          <a:spcPts val="0"/>
        </a:spcBef>
        <a:spcAft>
          <a:spcPts val="0"/>
        </a:spcAft>
        <a:buClrTx/>
        <a:buSzTx/>
        <a:buFontTx/>
        <a:buNone/>
        <a:tabLst/>
        <a:defRPr sz="5200" b="0" i="0" u="none" strike="noStrike" cap="none" spc="0" baseline="0">
          <a:gradFill flip="none" rotWithShape="1">
            <a:gsLst>
              <a:gs pos="0">
                <a:schemeClr val="accent5"/>
              </a:gs>
              <a:gs pos="100000">
                <a:schemeClr val="accent1">
                  <a:alpha val="70000"/>
                </a:schemeClr>
              </a:gs>
            </a:gsLst>
            <a:lin ang="0" scaled="0"/>
          </a:gradFill>
          <a:uFillTx/>
          <a:latin typeface="Sabon Next LT"/>
          <a:ea typeface="Sabon Next LT"/>
          <a:cs typeface="Sabon Next LT"/>
          <a:sym typeface="Sabon Next LT"/>
        </a:defRPr>
      </a:lvl9pPr>
    </p:titleStyle>
    <p:bodyStyle>
      <a:lvl1pPr marL="457200" marR="0" indent="-228600" algn="l" defTabSz="914400" rtl="0" latinLnBrk="0">
        <a:lnSpc>
          <a:spcPct val="110000"/>
        </a:lnSpc>
        <a:spcBef>
          <a:spcPts val="1000"/>
        </a:spcBef>
        <a:spcAft>
          <a:spcPts val="0"/>
        </a:spcAft>
        <a:buClr>
          <a:srgbClr val="E4DEF6"/>
        </a:buClr>
        <a:buSzPct val="80000"/>
        <a:buFontTx/>
        <a:buChar char="▪"/>
        <a:tabLst/>
        <a:defRPr sz="3200" b="0" i="0" u="none" strike="noStrike" cap="none" spc="0" baseline="0">
          <a:solidFill>
            <a:srgbClr val="201449">
              <a:alpha val="70000"/>
            </a:srgbClr>
          </a:solidFill>
          <a:uFillTx/>
          <a:latin typeface="Avenir Next LT Pro"/>
          <a:ea typeface="Avenir Next LT Pro"/>
          <a:cs typeface="Avenir Next LT Pro"/>
          <a:sym typeface="Avenir Next LT Pro"/>
        </a:defRPr>
      </a:lvl1pPr>
      <a:lvl2pPr marL="832757" marR="0" indent="-261257" algn="l" defTabSz="914400" rtl="0" latinLnBrk="0">
        <a:lnSpc>
          <a:spcPct val="110000"/>
        </a:lnSpc>
        <a:spcBef>
          <a:spcPts val="1000"/>
        </a:spcBef>
        <a:spcAft>
          <a:spcPts val="0"/>
        </a:spcAft>
        <a:buClr>
          <a:srgbClr val="E4DEF6"/>
        </a:buClr>
        <a:buSzPct val="80000"/>
        <a:buFontTx/>
        <a:buChar char="▪"/>
        <a:tabLst/>
        <a:defRPr sz="3200" b="0" i="0" u="none" strike="noStrike" cap="none" spc="0" baseline="0">
          <a:solidFill>
            <a:srgbClr val="201449">
              <a:alpha val="70000"/>
            </a:srgbClr>
          </a:solidFill>
          <a:uFillTx/>
          <a:latin typeface="Avenir Next LT Pro"/>
          <a:ea typeface="Avenir Next LT Pro"/>
          <a:cs typeface="Avenir Next LT Pro"/>
          <a:sym typeface="Avenir Next LT Pro"/>
        </a:defRPr>
      </a:lvl2pPr>
      <a:lvl3pPr marL="1333500" marR="0" indent="-304800" algn="l" defTabSz="914400" rtl="0" latinLnBrk="0">
        <a:lnSpc>
          <a:spcPct val="110000"/>
        </a:lnSpc>
        <a:spcBef>
          <a:spcPts val="1000"/>
        </a:spcBef>
        <a:spcAft>
          <a:spcPts val="0"/>
        </a:spcAft>
        <a:buClr>
          <a:srgbClr val="E4DEF6"/>
        </a:buClr>
        <a:buSzPct val="80000"/>
        <a:buFontTx/>
        <a:buChar char="▪"/>
        <a:tabLst/>
        <a:defRPr sz="3200" b="0" i="0" u="none" strike="noStrike" cap="none" spc="0" baseline="0">
          <a:solidFill>
            <a:srgbClr val="201449">
              <a:alpha val="70000"/>
            </a:srgbClr>
          </a:solidFill>
          <a:uFillTx/>
          <a:latin typeface="Avenir Next LT Pro"/>
          <a:ea typeface="Avenir Next LT Pro"/>
          <a:cs typeface="Avenir Next LT Pro"/>
          <a:sym typeface="Avenir Next LT Pro"/>
        </a:defRPr>
      </a:lvl3pPr>
      <a:lvl4pPr marL="1794510" marR="0" indent="-365760" algn="l" defTabSz="914400" rtl="0" latinLnBrk="0">
        <a:lnSpc>
          <a:spcPct val="110000"/>
        </a:lnSpc>
        <a:spcBef>
          <a:spcPts val="1000"/>
        </a:spcBef>
        <a:spcAft>
          <a:spcPts val="0"/>
        </a:spcAft>
        <a:buClr>
          <a:srgbClr val="E4DEF6"/>
        </a:buClr>
        <a:buSzPct val="80000"/>
        <a:buFontTx/>
        <a:buChar char="▪"/>
        <a:tabLst/>
        <a:defRPr sz="3200" b="0" i="0" u="none" strike="noStrike" cap="none" spc="0" baseline="0">
          <a:solidFill>
            <a:srgbClr val="201449">
              <a:alpha val="70000"/>
            </a:srgbClr>
          </a:solidFill>
          <a:uFillTx/>
          <a:latin typeface="Avenir Next LT Pro"/>
          <a:ea typeface="Avenir Next LT Pro"/>
          <a:cs typeface="Avenir Next LT Pro"/>
          <a:sym typeface="Avenir Next LT Pro"/>
        </a:defRPr>
      </a:lvl4pPr>
      <a:lvl5pPr marL="2251710" marR="0" indent="-365760" algn="l" defTabSz="914400" rtl="0" latinLnBrk="0">
        <a:lnSpc>
          <a:spcPct val="110000"/>
        </a:lnSpc>
        <a:spcBef>
          <a:spcPts val="1000"/>
        </a:spcBef>
        <a:spcAft>
          <a:spcPts val="0"/>
        </a:spcAft>
        <a:buClr>
          <a:srgbClr val="E4DEF6"/>
        </a:buClr>
        <a:buSzPct val="80000"/>
        <a:buFontTx/>
        <a:buChar char="▪"/>
        <a:tabLst/>
        <a:defRPr sz="3200" b="0" i="0" u="none" strike="noStrike" cap="none" spc="0" baseline="0">
          <a:solidFill>
            <a:srgbClr val="201449">
              <a:alpha val="70000"/>
            </a:srgbClr>
          </a:solidFill>
          <a:uFillTx/>
          <a:latin typeface="Avenir Next LT Pro"/>
          <a:ea typeface="Avenir Next LT Pro"/>
          <a:cs typeface="Avenir Next LT Pro"/>
          <a:sym typeface="Avenir Next LT Pro"/>
        </a:defRPr>
      </a:lvl5pPr>
      <a:lvl6pPr marL="2692400" marR="0" indent="-406400" algn="l" defTabSz="914400" rtl="0" latinLnBrk="0">
        <a:lnSpc>
          <a:spcPct val="110000"/>
        </a:lnSpc>
        <a:spcBef>
          <a:spcPts val="1000"/>
        </a:spcBef>
        <a:spcAft>
          <a:spcPts val="0"/>
        </a:spcAft>
        <a:buClr>
          <a:srgbClr val="E4DEF6"/>
        </a:buClr>
        <a:buSzPct val="100000"/>
        <a:buFontTx/>
        <a:buChar char="•"/>
        <a:tabLst/>
        <a:defRPr sz="3200" b="0" i="0" u="none" strike="noStrike" cap="none" spc="0" baseline="0">
          <a:solidFill>
            <a:srgbClr val="201449">
              <a:alpha val="70000"/>
            </a:srgbClr>
          </a:solidFill>
          <a:uFillTx/>
          <a:latin typeface="Avenir Next LT Pro"/>
          <a:ea typeface="Avenir Next LT Pro"/>
          <a:cs typeface="Avenir Next LT Pro"/>
          <a:sym typeface="Avenir Next LT Pro"/>
        </a:defRPr>
      </a:lvl6pPr>
      <a:lvl7pPr marL="3149600" marR="0" indent="-406400" algn="l" defTabSz="914400" rtl="0" latinLnBrk="0">
        <a:lnSpc>
          <a:spcPct val="110000"/>
        </a:lnSpc>
        <a:spcBef>
          <a:spcPts val="1000"/>
        </a:spcBef>
        <a:spcAft>
          <a:spcPts val="0"/>
        </a:spcAft>
        <a:buClr>
          <a:srgbClr val="E4DEF6"/>
        </a:buClr>
        <a:buSzPct val="100000"/>
        <a:buFontTx/>
        <a:buChar char="•"/>
        <a:tabLst/>
        <a:defRPr sz="3200" b="0" i="0" u="none" strike="noStrike" cap="none" spc="0" baseline="0">
          <a:solidFill>
            <a:srgbClr val="201449">
              <a:alpha val="70000"/>
            </a:srgbClr>
          </a:solidFill>
          <a:uFillTx/>
          <a:latin typeface="Avenir Next LT Pro"/>
          <a:ea typeface="Avenir Next LT Pro"/>
          <a:cs typeface="Avenir Next LT Pro"/>
          <a:sym typeface="Avenir Next LT Pro"/>
        </a:defRPr>
      </a:lvl7pPr>
      <a:lvl8pPr marL="3606800" marR="0" indent="-406400" algn="l" defTabSz="914400" rtl="0" latinLnBrk="0">
        <a:lnSpc>
          <a:spcPct val="110000"/>
        </a:lnSpc>
        <a:spcBef>
          <a:spcPts val="1000"/>
        </a:spcBef>
        <a:spcAft>
          <a:spcPts val="0"/>
        </a:spcAft>
        <a:buClr>
          <a:srgbClr val="E4DEF6"/>
        </a:buClr>
        <a:buSzPct val="100000"/>
        <a:buFontTx/>
        <a:buChar char="•"/>
        <a:tabLst/>
        <a:defRPr sz="3200" b="0" i="0" u="none" strike="noStrike" cap="none" spc="0" baseline="0">
          <a:solidFill>
            <a:srgbClr val="201449">
              <a:alpha val="70000"/>
            </a:srgbClr>
          </a:solidFill>
          <a:uFillTx/>
          <a:latin typeface="Avenir Next LT Pro"/>
          <a:ea typeface="Avenir Next LT Pro"/>
          <a:cs typeface="Avenir Next LT Pro"/>
          <a:sym typeface="Avenir Next LT Pro"/>
        </a:defRPr>
      </a:lvl8pPr>
      <a:lvl9pPr marL="4064000" marR="0" indent="-406400" algn="l" defTabSz="914400" rtl="0" latinLnBrk="0">
        <a:lnSpc>
          <a:spcPct val="110000"/>
        </a:lnSpc>
        <a:spcBef>
          <a:spcPts val="1000"/>
        </a:spcBef>
        <a:spcAft>
          <a:spcPts val="0"/>
        </a:spcAft>
        <a:buClr>
          <a:srgbClr val="E4DEF6"/>
        </a:buClr>
        <a:buSzPct val="100000"/>
        <a:buFontTx/>
        <a:buChar char="•"/>
        <a:tabLst/>
        <a:defRPr sz="3200" b="0" i="0" u="none" strike="noStrike" cap="none" spc="0" baseline="0">
          <a:solidFill>
            <a:srgbClr val="201449">
              <a:alpha val="70000"/>
            </a:srgbClr>
          </a:solidFill>
          <a:uFillTx/>
          <a:latin typeface="Avenir Next LT Pro"/>
          <a:ea typeface="Avenir Next LT Pro"/>
          <a:cs typeface="Avenir Next LT Pro"/>
          <a:sym typeface="Avenir Next LT Pro"/>
        </a:defRPr>
      </a:lvl9pPr>
    </p:bodyStyle>
    <p:otherStyle>
      <a:lvl1pPr marL="0" marR="0" indent="0" algn="r" defTabSz="914400" rtl="0" latinLnBrk="0">
        <a:lnSpc>
          <a:spcPct val="100000"/>
        </a:lnSpc>
        <a:spcBef>
          <a:spcPts val="0"/>
        </a:spcBef>
        <a:spcAft>
          <a:spcPts val="0"/>
        </a:spcAft>
        <a:buClrTx/>
        <a:buSzTx/>
        <a:buFontTx/>
        <a:buNone/>
        <a:tabLst/>
        <a:defRPr sz="900" b="0" i="0" u="none" strike="noStrike" cap="all" spc="150" baseline="0">
          <a:solidFill>
            <a:schemeClr val="tx1"/>
          </a:solidFill>
          <a:uFillTx/>
          <a:latin typeface="+mn-lt"/>
          <a:ea typeface="+mn-ea"/>
          <a:cs typeface="+mn-cs"/>
          <a:sym typeface="Avenir Next LT Pro"/>
        </a:defRPr>
      </a:lvl1pPr>
      <a:lvl2pPr marL="0" marR="0" indent="457200" algn="r" defTabSz="914400" rtl="0" latinLnBrk="0">
        <a:lnSpc>
          <a:spcPct val="100000"/>
        </a:lnSpc>
        <a:spcBef>
          <a:spcPts val="0"/>
        </a:spcBef>
        <a:spcAft>
          <a:spcPts val="0"/>
        </a:spcAft>
        <a:buClrTx/>
        <a:buSzTx/>
        <a:buFontTx/>
        <a:buNone/>
        <a:tabLst/>
        <a:defRPr sz="900" b="0" i="0" u="none" strike="noStrike" cap="all" spc="150" baseline="0">
          <a:solidFill>
            <a:schemeClr val="tx1"/>
          </a:solidFill>
          <a:uFillTx/>
          <a:latin typeface="+mn-lt"/>
          <a:ea typeface="+mn-ea"/>
          <a:cs typeface="+mn-cs"/>
          <a:sym typeface="Avenir Next LT Pro"/>
        </a:defRPr>
      </a:lvl2pPr>
      <a:lvl3pPr marL="0" marR="0" indent="914400" algn="r" defTabSz="914400" rtl="0" latinLnBrk="0">
        <a:lnSpc>
          <a:spcPct val="100000"/>
        </a:lnSpc>
        <a:spcBef>
          <a:spcPts val="0"/>
        </a:spcBef>
        <a:spcAft>
          <a:spcPts val="0"/>
        </a:spcAft>
        <a:buClrTx/>
        <a:buSzTx/>
        <a:buFontTx/>
        <a:buNone/>
        <a:tabLst/>
        <a:defRPr sz="900" b="0" i="0" u="none" strike="noStrike" cap="all" spc="150" baseline="0">
          <a:solidFill>
            <a:schemeClr val="tx1"/>
          </a:solidFill>
          <a:uFillTx/>
          <a:latin typeface="+mn-lt"/>
          <a:ea typeface="+mn-ea"/>
          <a:cs typeface="+mn-cs"/>
          <a:sym typeface="Avenir Next LT Pro"/>
        </a:defRPr>
      </a:lvl3pPr>
      <a:lvl4pPr marL="0" marR="0" indent="1371600" algn="r" defTabSz="914400" rtl="0" latinLnBrk="0">
        <a:lnSpc>
          <a:spcPct val="100000"/>
        </a:lnSpc>
        <a:spcBef>
          <a:spcPts val="0"/>
        </a:spcBef>
        <a:spcAft>
          <a:spcPts val="0"/>
        </a:spcAft>
        <a:buClrTx/>
        <a:buSzTx/>
        <a:buFontTx/>
        <a:buNone/>
        <a:tabLst/>
        <a:defRPr sz="900" b="0" i="0" u="none" strike="noStrike" cap="all" spc="150" baseline="0">
          <a:solidFill>
            <a:schemeClr val="tx1"/>
          </a:solidFill>
          <a:uFillTx/>
          <a:latin typeface="+mn-lt"/>
          <a:ea typeface="+mn-ea"/>
          <a:cs typeface="+mn-cs"/>
          <a:sym typeface="Avenir Next LT Pro"/>
        </a:defRPr>
      </a:lvl4pPr>
      <a:lvl5pPr marL="0" marR="0" indent="1828800" algn="r" defTabSz="914400" rtl="0" latinLnBrk="0">
        <a:lnSpc>
          <a:spcPct val="100000"/>
        </a:lnSpc>
        <a:spcBef>
          <a:spcPts val="0"/>
        </a:spcBef>
        <a:spcAft>
          <a:spcPts val="0"/>
        </a:spcAft>
        <a:buClrTx/>
        <a:buSzTx/>
        <a:buFontTx/>
        <a:buNone/>
        <a:tabLst/>
        <a:defRPr sz="900" b="0" i="0" u="none" strike="noStrike" cap="all" spc="150" baseline="0">
          <a:solidFill>
            <a:schemeClr val="tx1"/>
          </a:solidFill>
          <a:uFillTx/>
          <a:latin typeface="+mn-lt"/>
          <a:ea typeface="+mn-ea"/>
          <a:cs typeface="+mn-cs"/>
          <a:sym typeface="Avenir Next LT Pro"/>
        </a:defRPr>
      </a:lvl5pPr>
      <a:lvl6pPr marL="0" marR="0" indent="2286000" algn="r" defTabSz="914400" rtl="0" latinLnBrk="0">
        <a:lnSpc>
          <a:spcPct val="100000"/>
        </a:lnSpc>
        <a:spcBef>
          <a:spcPts val="0"/>
        </a:spcBef>
        <a:spcAft>
          <a:spcPts val="0"/>
        </a:spcAft>
        <a:buClrTx/>
        <a:buSzTx/>
        <a:buFontTx/>
        <a:buNone/>
        <a:tabLst/>
        <a:defRPr sz="900" b="0" i="0" u="none" strike="noStrike" cap="all" spc="150" baseline="0">
          <a:solidFill>
            <a:schemeClr val="tx1"/>
          </a:solidFill>
          <a:uFillTx/>
          <a:latin typeface="+mn-lt"/>
          <a:ea typeface="+mn-ea"/>
          <a:cs typeface="+mn-cs"/>
          <a:sym typeface="Avenir Next LT Pro"/>
        </a:defRPr>
      </a:lvl6pPr>
      <a:lvl7pPr marL="0" marR="0" indent="2743200" algn="r" defTabSz="914400" rtl="0" latinLnBrk="0">
        <a:lnSpc>
          <a:spcPct val="100000"/>
        </a:lnSpc>
        <a:spcBef>
          <a:spcPts val="0"/>
        </a:spcBef>
        <a:spcAft>
          <a:spcPts val="0"/>
        </a:spcAft>
        <a:buClrTx/>
        <a:buSzTx/>
        <a:buFontTx/>
        <a:buNone/>
        <a:tabLst/>
        <a:defRPr sz="900" b="0" i="0" u="none" strike="noStrike" cap="all" spc="150" baseline="0">
          <a:solidFill>
            <a:schemeClr val="tx1"/>
          </a:solidFill>
          <a:uFillTx/>
          <a:latin typeface="+mn-lt"/>
          <a:ea typeface="+mn-ea"/>
          <a:cs typeface="+mn-cs"/>
          <a:sym typeface="Avenir Next LT Pro"/>
        </a:defRPr>
      </a:lvl7pPr>
      <a:lvl8pPr marL="0" marR="0" indent="3200400" algn="r" defTabSz="914400" rtl="0" latinLnBrk="0">
        <a:lnSpc>
          <a:spcPct val="100000"/>
        </a:lnSpc>
        <a:spcBef>
          <a:spcPts val="0"/>
        </a:spcBef>
        <a:spcAft>
          <a:spcPts val="0"/>
        </a:spcAft>
        <a:buClrTx/>
        <a:buSzTx/>
        <a:buFontTx/>
        <a:buNone/>
        <a:tabLst/>
        <a:defRPr sz="900" b="0" i="0" u="none" strike="noStrike" cap="all" spc="150" baseline="0">
          <a:solidFill>
            <a:schemeClr val="tx1"/>
          </a:solidFill>
          <a:uFillTx/>
          <a:latin typeface="+mn-lt"/>
          <a:ea typeface="+mn-ea"/>
          <a:cs typeface="+mn-cs"/>
          <a:sym typeface="Avenir Next LT Pro"/>
        </a:defRPr>
      </a:lvl8pPr>
      <a:lvl9pPr marL="0" marR="0" indent="3657600" algn="r" defTabSz="914400" rtl="0" latinLnBrk="0">
        <a:lnSpc>
          <a:spcPct val="100000"/>
        </a:lnSpc>
        <a:spcBef>
          <a:spcPts val="0"/>
        </a:spcBef>
        <a:spcAft>
          <a:spcPts val="0"/>
        </a:spcAft>
        <a:buClrTx/>
        <a:buSzTx/>
        <a:buFontTx/>
        <a:buNone/>
        <a:tabLst/>
        <a:defRPr sz="900" b="0" i="0" u="none" strike="noStrike" cap="all" spc="150" baseline="0">
          <a:solidFill>
            <a:schemeClr val="tx1"/>
          </a:solidFill>
          <a:uFillTx/>
          <a:latin typeface="+mn-lt"/>
          <a:ea typeface="+mn-ea"/>
          <a:cs typeface="+mn-cs"/>
          <a:sym typeface="Avenir Next LT Pr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9.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safrinside.com/wp-content/uploads/2019/06/BR-01-A3_Brochure_SafrInside_V05.pdf" TargetMode="External"/><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hyperlink" Target="https://pubmed.ncbi.nlm.nih.gov/33598475/" TargetMode="Externa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9.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www.nimh.nih.gov/health/publications/so-stressed-out-fact-sheet"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hyperlink" Target="http://www.mentalhealth.org.uk" TargetMode="External"/><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hyperlink" Target="https://www.webmd.com/balance/guide/causes-of-stress" TargetMode="Externa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hyperlink" Target="http://www.stressinamerica.org/" TargetMode="External"/><Relationship Id="rId5" Type="http://schemas.openxmlformats.org/officeDocument/2006/relationships/image" Target="../media/image5.png"/><Relationship Id="rId4" Type="http://schemas.openxmlformats.org/officeDocument/2006/relationships/hyperlink" Target="https://www.apa.org/news/press/releases/stress/2010/gender-stress.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www.health.harvard.edu/staying-healthy/understanding-the-stress-response"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ncbi.nlm.nih.gov/pmc/articles/PMC3731881/" TargetMode="External"/><Relationship Id="rId7"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hyperlink" Target="https://www.selinawamucii.com/insights/prices/united-states-of-america/saffron/" TargetMode="External"/><Relationship Id="rId4" Type="http://schemas.openxmlformats.org/officeDocument/2006/relationships/hyperlink" Target="https://dx.doi.org/10.4103/0973-7847.112850"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hyperlink" Target="https://doi.org/10.3389/fnut.2020.606124" TargetMode="Externa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hyperlink" Target="https://activinside.com/safrinside/"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84" name="Safrino_6 _1920x1080.png" descr="Safrino_6 _1920x1080.png"/>
          <p:cNvPicPr/>
          <p:nvPr/>
        </p:nvPicPr>
        <p:blipFill>
          <a:blip r:embed="rId2"/>
          <a:stretch/>
        </p:blipFill>
        <p:spPr bwMode="auto">
          <a:xfrm>
            <a:off x="-449820" y="-223020"/>
            <a:ext cx="12984660" cy="7303680"/>
          </a:xfrm>
          <a:prstGeom prst="rect">
            <a:avLst/>
          </a:prstGeom>
          <a:ln w="12700">
            <a:noFill/>
          </a:ln>
        </p:spPr>
      </p:pic>
      <p:sp>
        <p:nvSpPr>
          <p:cNvPr id="85" name="Safrino…"/>
          <p:cNvSpPr/>
          <p:nvPr/>
        </p:nvSpPr>
        <p:spPr bwMode="auto">
          <a:xfrm>
            <a:off x="825660" y="2962080"/>
            <a:ext cx="7063380" cy="2264036"/>
          </a:xfrm>
          <a:prstGeom prst="rect">
            <a:avLst/>
          </a:prstGeom>
          <a:noFill/>
          <a:ln w="12700">
            <a:noFill/>
          </a:ln>
        </p:spPr>
        <p:style>
          <a:lnRef idx="0">
            <a:scrgbClr r="0" g="0" b="0"/>
          </a:lnRef>
          <a:fillRef idx="0">
            <a:scrgbClr r="0" g="0" b="0"/>
          </a:fillRef>
          <a:effectRef idx="0">
            <a:scrgbClr r="0" g="0" b="0"/>
          </a:effectRef>
          <a:fontRef idx="minor"/>
        </p:style>
        <p:txBody>
          <a:bodyPr lIns="42840" tIns="42840" rIns="42840" bIns="42840" anchor="t">
            <a:spAutoFit/>
          </a:bodyPr>
          <a:lstStyle/>
          <a:p>
            <a:pPr>
              <a:tabLst>
                <a:tab pos="0" algn="l"/>
              </a:tabLst>
              <a:defRPr/>
            </a:pPr>
            <a:r>
              <a:rPr lang="ru-RU" sz="10000" b="1" spc="-1" dirty="0">
                <a:solidFill>
                  <a:srgbClr val="FFFFFF"/>
                </a:solidFill>
                <a:latin typeface="Gilroy" pitchFamily="2" charset="77"/>
                <a:ea typeface="Arial"/>
              </a:rPr>
              <a:t>Safrino</a:t>
            </a:r>
            <a:endParaRPr lang="ru-RU" sz="10000" spc="-1" dirty="0">
              <a:latin typeface="Gilroy" pitchFamily="2" charset="77"/>
            </a:endParaRPr>
          </a:p>
          <a:p>
            <a:pPr>
              <a:tabLst>
                <a:tab pos="0" algn="l"/>
              </a:tabLst>
              <a:defRPr/>
            </a:pPr>
            <a:r>
              <a:rPr lang="en-US" sz="4150" b="1" spc="-1" dirty="0">
                <a:solidFill>
                  <a:srgbClr val="FFFFFF"/>
                </a:solidFill>
                <a:latin typeface="Gilroy" pitchFamily="2" charset="77"/>
              </a:rPr>
              <a:t>Life in balance</a:t>
            </a:r>
            <a:endParaRPr lang="ru-RU" sz="4150" spc="-1" dirty="0">
              <a:latin typeface="Gilroy" pitchFamily="2" charset="77"/>
            </a:endParaRPr>
          </a:p>
        </p:txBody>
      </p:sp>
      <p:pic>
        <p:nvPicPr>
          <p:cNvPr id="86" name="cc_logo-01.png" descr="cc_logo-01.png"/>
          <p:cNvPicPr/>
          <p:nvPr/>
        </p:nvPicPr>
        <p:blipFill>
          <a:blip r:embed="rId3"/>
          <a:stretch/>
        </p:blipFill>
        <p:spPr bwMode="auto">
          <a:xfrm>
            <a:off x="-20340" y="7422120"/>
            <a:ext cx="1464120" cy="257400"/>
          </a:xfrm>
          <a:prstGeom prst="rect">
            <a:avLst/>
          </a:prstGeom>
          <a:ln w="12700">
            <a:noFill/>
          </a:ln>
        </p:spPr>
      </p:pic>
      <p:pic>
        <p:nvPicPr>
          <p:cNvPr id="87" name="cc logo_white.png" descr="cc logo_white.png"/>
          <p:cNvPicPr/>
          <p:nvPr/>
        </p:nvPicPr>
        <p:blipFill>
          <a:blip r:embed="rId4"/>
          <a:stretch/>
        </p:blipFill>
        <p:spPr bwMode="auto">
          <a:xfrm>
            <a:off x="693540" y="531360"/>
            <a:ext cx="1839780" cy="561960"/>
          </a:xfrm>
          <a:prstGeom prst="rect">
            <a:avLst/>
          </a:prstGeom>
          <a:ln w="1270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4" name="Группа"/>
          <p:cNvGrpSpPr/>
          <p:nvPr/>
        </p:nvGrpSpPr>
        <p:grpSpPr>
          <a:xfrm>
            <a:off x="-63500" y="-57200"/>
            <a:ext cx="12319000" cy="6972400"/>
            <a:chOff x="0" y="0"/>
            <a:chExt cx="12319000" cy="6972399"/>
          </a:xfrm>
        </p:grpSpPr>
        <p:sp>
          <p:nvSpPr>
            <p:cNvPr id="421" name="Прямоугольник"/>
            <p:cNvSpPr/>
            <p:nvPr/>
          </p:nvSpPr>
          <p:spPr>
            <a:xfrm>
              <a:off x="0" y="0"/>
              <a:ext cx="12319000" cy="6972400"/>
            </a:xfrm>
            <a:prstGeom prst="rect">
              <a:avLst/>
            </a:prstGeom>
            <a:solidFill>
              <a:srgbClr val="FFFFFF"/>
            </a:solidFill>
            <a:ln w="12700" cap="flat">
              <a:noFill/>
              <a:miter lim="400000"/>
            </a:ln>
            <a:effectLst/>
          </p:spPr>
          <p:txBody>
            <a:bodyPr wrap="square" lIns="45719" tIns="45719" rIns="45719" bIns="45719" numCol="1" anchor="ctr">
              <a:noAutofit/>
            </a:bodyPr>
            <a:lstStyle/>
            <a:p>
              <a:endParaRPr/>
            </a:p>
          </p:txBody>
        </p:sp>
        <p:sp>
          <p:nvSpPr>
            <p:cNvPr id="422" name="Date Placeholder 3"/>
            <p:cNvSpPr txBox="1"/>
            <p:nvPr/>
          </p:nvSpPr>
          <p:spPr>
            <a:xfrm>
              <a:off x="718819" y="226559"/>
              <a:ext cx="2651762" cy="2311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defRPr sz="900" cap="all" spc="150">
                  <a:solidFill>
                    <a:srgbClr val="AE5287"/>
                  </a:solidFill>
                </a:defRPr>
              </a:lvl1pPr>
            </a:lstStyle>
            <a:p>
              <a:r>
                <a:t>May 2022</a:t>
              </a:r>
            </a:p>
          </p:txBody>
        </p:sp>
        <p:pic>
          <p:nvPicPr>
            <p:cNvPr id="423" name="Main.png" descr="Main.png"/>
            <p:cNvPicPr>
              <a:picLocks noChangeAspect="1"/>
            </p:cNvPicPr>
            <p:nvPr/>
          </p:nvPicPr>
          <p:blipFill>
            <a:blip r:embed="rId2"/>
            <a:stretch>
              <a:fillRect/>
            </a:stretch>
          </p:blipFill>
          <p:spPr>
            <a:xfrm>
              <a:off x="10769600" y="261214"/>
              <a:ext cx="905442" cy="161832"/>
            </a:xfrm>
            <a:prstGeom prst="rect">
              <a:avLst/>
            </a:prstGeom>
            <a:ln w="12700" cap="flat">
              <a:noFill/>
              <a:miter lim="400000"/>
            </a:ln>
            <a:effectLst/>
          </p:spPr>
        </p:pic>
      </p:grpSp>
      <p:sp>
        <p:nvSpPr>
          <p:cNvPr id="425" name="Google Shape;148;p23"/>
          <p:cNvSpPr txBox="1"/>
          <p:nvPr/>
        </p:nvSpPr>
        <p:spPr>
          <a:xfrm>
            <a:off x="538107" y="711028"/>
            <a:ext cx="10496000" cy="8596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99" tIns="121899" rIns="121899" bIns="121899">
            <a:spAutoFit/>
          </a:bodyPr>
          <a:lstStyle/>
          <a:p>
            <a:pPr>
              <a:lnSpc>
                <a:spcPct val="115000"/>
              </a:lnSpc>
              <a:spcBef>
                <a:spcPts val="1600"/>
              </a:spcBef>
              <a:defRPr sz="4800">
                <a:solidFill>
                  <a:srgbClr val="4E45AF"/>
                </a:solidFill>
                <a:latin typeface="Gilroy Bold"/>
                <a:ea typeface="Gilroy Bold"/>
                <a:cs typeface="Gilroy Bold"/>
                <a:sym typeface="Gilroy Bold"/>
              </a:defRPr>
            </a:pPr>
            <a:r>
              <a:t>Safr’inside™   </a:t>
            </a:r>
            <a:r>
              <a:rPr>
                <a:latin typeface="Gilroy Regular"/>
                <a:ea typeface="Gilroy Regular"/>
                <a:cs typeface="Gilroy Regular"/>
                <a:sym typeface="Gilroy Regular"/>
              </a:rPr>
              <a:t>Proven by research</a:t>
            </a:r>
          </a:p>
        </p:txBody>
      </p:sp>
      <p:sp>
        <p:nvSpPr>
          <p:cNvPr id="426" name="Google Shape;149;p23"/>
          <p:cNvSpPr txBox="1"/>
          <p:nvPr/>
        </p:nvSpPr>
        <p:spPr>
          <a:xfrm>
            <a:off x="840667" y="1898650"/>
            <a:ext cx="9437869" cy="25656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99" tIns="121899" rIns="121899" bIns="121899">
            <a:spAutoFit/>
          </a:bodyPr>
          <a:lstStyle/>
          <a:p>
            <a:pPr>
              <a:lnSpc>
                <a:spcPct val="115000"/>
              </a:lnSpc>
              <a:spcBef>
                <a:spcPts val="1600"/>
              </a:spcBef>
              <a:defRPr>
                <a:latin typeface="Gilroy Regular"/>
                <a:ea typeface="Gilroy Regular"/>
                <a:cs typeface="Gilroy Regular"/>
                <a:sym typeface="Gilroy Regular"/>
              </a:defRPr>
            </a:pPr>
            <a:r>
              <a:rPr>
                <a:solidFill>
                  <a:srgbClr val="4E45AF"/>
                </a:solidFill>
                <a:latin typeface="Gilroy-SemiboldItalic"/>
                <a:ea typeface="Gilroy-SemiboldItalic"/>
                <a:cs typeface="Gilroy-SemiboldItalic"/>
                <a:sym typeface="Gilroy Semibold"/>
              </a:rPr>
              <a:t>Study #1*: </a:t>
            </a:r>
            <a:br>
              <a:rPr>
                <a:solidFill>
                  <a:srgbClr val="4E45AF"/>
                </a:solidFill>
                <a:latin typeface="Gilroy-SemiboldItalic"/>
                <a:ea typeface="Gilroy-SemiboldItalic"/>
                <a:cs typeface="Gilroy-SemiboldItalic"/>
                <a:sym typeface="Gilroy Semibold"/>
              </a:rPr>
            </a:br>
            <a:r>
              <a:t>Within 2 months of taking 30 mg daily of a standardized saffron extract, study participants showed significant improvements in mood and social relationships.</a:t>
            </a:r>
          </a:p>
          <a:p>
            <a:pPr>
              <a:lnSpc>
                <a:spcPct val="115000"/>
              </a:lnSpc>
              <a:spcBef>
                <a:spcPts val="1600"/>
              </a:spcBef>
              <a:defRPr>
                <a:latin typeface="Gilroy Regular"/>
                <a:ea typeface="Gilroy Regular"/>
                <a:cs typeface="Gilroy Regular"/>
                <a:sym typeface="Gilroy Regular"/>
              </a:defRPr>
            </a:pPr>
            <a:r>
              <a:rPr>
                <a:solidFill>
                  <a:srgbClr val="4E45AF"/>
                </a:solidFill>
                <a:latin typeface="Gilroy-SemiboldItalic"/>
                <a:ea typeface="Gilroy-SemiboldItalic"/>
                <a:cs typeface="Gilroy-SemiboldItalic"/>
                <a:sym typeface="Gilroy Semibold"/>
              </a:rPr>
              <a:t>Study #2**: </a:t>
            </a:r>
            <a:br>
              <a:rPr>
                <a:solidFill>
                  <a:srgbClr val="4E45AF"/>
                </a:solidFill>
                <a:latin typeface="Gilroy-SemiboldItalic"/>
                <a:ea typeface="Gilroy-SemiboldItalic"/>
                <a:cs typeface="Gilroy-SemiboldItalic"/>
                <a:sym typeface="Gilroy Semibold"/>
              </a:rPr>
            </a:br>
            <a:r>
              <a:t>After 2 weeks of taking 30 mg of Safr'Inside™ extract, more than 77% of participants felt happier and more optimistic, about 70% of participants noted an improvement in their emotional state, and more than 2/3 of participants felt more relaxed and calm.</a:t>
            </a:r>
          </a:p>
        </p:txBody>
      </p:sp>
      <p:sp>
        <p:nvSpPr>
          <p:cNvPr id="427" name="Сквиркл"/>
          <p:cNvSpPr/>
          <p:nvPr/>
        </p:nvSpPr>
        <p:spPr>
          <a:xfrm>
            <a:off x="641880" y="6000717"/>
            <a:ext cx="6605129" cy="596586"/>
          </a:xfrm>
          <a:prstGeom prst="roundRect">
            <a:avLst>
              <a:gd name="adj" fmla="val 31952"/>
            </a:avLst>
          </a:prstGeom>
          <a:solidFill>
            <a:srgbClr val="FFD3D9"/>
          </a:solidFill>
          <a:ln w="12700">
            <a:miter lim="400000"/>
          </a:ln>
        </p:spPr>
        <p:txBody>
          <a:bodyPr lIns="45719" rIns="45719"/>
          <a:lstStyle/>
          <a:p>
            <a:endParaRPr/>
          </a:p>
        </p:txBody>
      </p:sp>
      <p:sp>
        <p:nvSpPr>
          <p:cNvPr id="428" name="*https://online.flippingbook.com/view/598519/31/"/>
          <p:cNvSpPr txBox="1"/>
          <p:nvPr/>
        </p:nvSpPr>
        <p:spPr>
          <a:xfrm>
            <a:off x="1101240" y="6256982"/>
            <a:ext cx="7272520" cy="3326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2839" tIns="42839" rIns="42839" bIns="42839">
            <a:spAutoFit/>
          </a:bodyPr>
          <a:lstStyle>
            <a:lvl1pPr>
              <a:lnSpc>
                <a:spcPct val="90000"/>
              </a:lnSpc>
              <a:defRPr sz="1700" u="sng" spc="-1" baseline="30000">
                <a:solidFill>
                  <a:schemeClr val="accent1"/>
                </a:solidFill>
                <a:uFill>
                  <a:solidFill>
                    <a:schemeClr val="accent1"/>
                  </a:solidFill>
                </a:uFill>
                <a:latin typeface="Arial"/>
                <a:ea typeface="Arial"/>
                <a:cs typeface="Arial"/>
                <a:sym typeface="Arial"/>
                <a:hlinkClick r:id="rId3"/>
              </a:defRPr>
            </a:lvl1pPr>
          </a:lstStyle>
          <a:p>
            <a:pPr>
              <a:defRPr u="none">
                <a:solidFill>
                  <a:srgbClr val="E95882"/>
                </a:solidFill>
                <a:uFillTx/>
              </a:defRPr>
            </a:pPr>
            <a:r>
              <a:rPr u="sng">
                <a:solidFill>
                  <a:schemeClr val="accent1"/>
                </a:solidFill>
                <a:uFill>
                  <a:solidFill>
                    <a:schemeClr val="accent1"/>
                  </a:solidFill>
                </a:uFill>
                <a:hlinkClick r:id="rId3"/>
              </a:rPr>
              <a:t>http://safrinside.com/wp-content/uploads/2019/06/BR-01-A3_Brochure_SafrInside_V05.pdf</a:t>
            </a:r>
          </a:p>
        </p:txBody>
      </p:sp>
      <p:pic>
        <p:nvPicPr>
          <p:cNvPr id="429" name="Изображение" descr="Изображение"/>
          <p:cNvPicPr>
            <a:picLocks noChangeAspect="1"/>
          </p:cNvPicPr>
          <p:nvPr/>
        </p:nvPicPr>
        <p:blipFill>
          <a:blip r:embed="rId4"/>
          <a:stretch>
            <a:fillRect/>
          </a:stretch>
        </p:blipFill>
        <p:spPr>
          <a:xfrm>
            <a:off x="777600" y="6168959"/>
            <a:ext cx="260101" cy="260101"/>
          </a:xfrm>
          <a:prstGeom prst="rect">
            <a:avLst/>
          </a:prstGeom>
          <a:ln w="12700">
            <a:miter lim="400000"/>
          </a:ln>
        </p:spPr>
      </p:pic>
      <p:sp>
        <p:nvSpPr>
          <p:cNvPr id="430" name="*https://online.flippingbook.com/view/598519/31/"/>
          <p:cNvSpPr txBox="1"/>
          <p:nvPr/>
        </p:nvSpPr>
        <p:spPr>
          <a:xfrm>
            <a:off x="1101240" y="6002982"/>
            <a:ext cx="5686409" cy="3326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2839" tIns="42839" rIns="42839" bIns="42839">
            <a:spAutoFit/>
          </a:bodyPr>
          <a:lstStyle>
            <a:lvl1pPr>
              <a:lnSpc>
                <a:spcPct val="90000"/>
              </a:lnSpc>
              <a:defRPr sz="1700" u="sng" spc="-1" baseline="30000">
                <a:solidFill>
                  <a:schemeClr val="accent1"/>
                </a:solidFill>
                <a:uFill>
                  <a:solidFill>
                    <a:schemeClr val="accent1"/>
                  </a:solidFill>
                </a:uFill>
                <a:latin typeface="Arial"/>
                <a:ea typeface="Arial"/>
                <a:cs typeface="Arial"/>
                <a:sym typeface="Arial"/>
                <a:hlinkClick r:id="rId5"/>
              </a:defRPr>
            </a:lvl1pPr>
          </a:lstStyle>
          <a:p>
            <a:pPr>
              <a:defRPr u="none">
                <a:solidFill>
                  <a:srgbClr val="E95882"/>
                </a:solidFill>
                <a:uFillTx/>
              </a:defRPr>
            </a:pPr>
            <a:r>
              <a:rPr u="sng">
                <a:solidFill>
                  <a:schemeClr val="accent1"/>
                </a:solidFill>
                <a:uFill>
                  <a:solidFill>
                    <a:schemeClr val="accent1"/>
                  </a:solidFill>
                </a:uFill>
                <a:hlinkClick r:id="rId5"/>
              </a:rPr>
              <a:t>https://pubmed.ncbi.nlm.nih.gov/33598475/</a:t>
            </a:r>
          </a:p>
        </p:txBody>
      </p:sp>
      <p:sp>
        <p:nvSpPr>
          <p:cNvPr id="431" name="Номер слайда"/>
          <p:cNvSpPr txBox="1">
            <a:spLocks noGrp="1"/>
          </p:cNvSpPr>
          <p:nvPr>
            <p:ph type="sldNum" sz="quarter" idx="2"/>
          </p:nvPr>
        </p:nvSpPr>
        <p:spPr>
          <a:xfrm>
            <a:off x="11092850" y="6496367"/>
            <a:ext cx="260950" cy="2311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
        <p:nvSpPr>
          <p:cNvPr id="432" name="Кружок"/>
          <p:cNvSpPr/>
          <p:nvPr/>
        </p:nvSpPr>
        <p:spPr>
          <a:xfrm>
            <a:off x="701040" y="2037079"/>
            <a:ext cx="146185" cy="146186"/>
          </a:xfrm>
          <a:prstGeom prst="ellipse">
            <a:avLst/>
          </a:prstGeom>
          <a:solidFill>
            <a:srgbClr val="4E45AF"/>
          </a:solidFill>
          <a:ln w="12700">
            <a:miter lim="400000"/>
          </a:ln>
        </p:spPr>
        <p:txBody>
          <a:bodyPr lIns="45719" rIns="45719" anchor="ctr"/>
          <a:lstStyle/>
          <a:p>
            <a:endParaRPr/>
          </a:p>
        </p:txBody>
      </p:sp>
      <p:sp>
        <p:nvSpPr>
          <p:cNvPr id="433" name="Кружок"/>
          <p:cNvSpPr/>
          <p:nvPr/>
        </p:nvSpPr>
        <p:spPr>
          <a:xfrm>
            <a:off x="701040" y="3185159"/>
            <a:ext cx="146185" cy="146186"/>
          </a:xfrm>
          <a:prstGeom prst="ellipse">
            <a:avLst/>
          </a:prstGeom>
          <a:solidFill>
            <a:srgbClr val="4E45AF"/>
          </a:solidFill>
          <a:ln w="12700">
            <a:miter lim="400000"/>
          </a:ln>
        </p:spPr>
        <p:txBody>
          <a:bodyPr lIns="45719" rIns="45719" anchor="ctr"/>
          <a:lstStyle/>
          <a:p>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Прямоугольник"/>
          <p:cNvSpPr/>
          <p:nvPr/>
        </p:nvSpPr>
        <p:spPr>
          <a:xfrm>
            <a:off x="-43218" y="-70828"/>
            <a:ext cx="12376196" cy="6948085"/>
          </a:xfrm>
          <a:prstGeom prst="rect">
            <a:avLst/>
          </a:prstGeom>
          <a:solidFill>
            <a:srgbClr val="9ED389"/>
          </a:solidFill>
          <a:ln w="12700">
            <a:miter lim="400000"/>
          </a:ln>
        </p:spPr>
        <p:txBody>
          <a:bodyPr lIns="45718" tIns="45718" rIns="45718" bIns="45718"/>
          <a:lstStyle/>
          <a:p>
            <a:pPr>
              <a:defRPr>
                <a:latin typeface="Arial"/>
                <a:ea typeface="Arial"/>
                <a:cs typeface="Arial"/>
                <a:sym typeface="Arial"/>
              </a:defRPr>
            </a:pPr>
            <a:endParaRPr/>
          </a:p>
        </p:txBody>
      </p:sp>
      <p:sp>
        <p:nvSpPr>
          <p:cNvPr id="436" name="Date Placeholder 3"/>
          <p:cNvSpPr txBox="1"/>
          <p:nvPr/>
        </p:nvSpPr>
        <p:spPr>
          <a:xfrm>
            <a:off x="589279" y="169360"/>
            <a:ext cx="2651762"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900" cap="all" spc="150">
                <a:solidFill>
                  <a:srgbClr val="FFFFFF"/>
                </a:solidFill>
              </a:defRPr>
            </a:lvl1pPr>
          </a:lstStyle>
          <a:p>
            <a:r>
              <a:t>May 2022</a:t>
            </a:r>
          </a:p>
        </p:txBody>
      </p:sp>
      <p:pic>
        <p:nvPicPr>
          <p:cNvPr id="437" name="DSC01056_Dx0 копия.jpg" descr="DSC01056_Dx0 копия.jpg"/>
          <p:cNvPicPr>
            <a:picLocks noChangeAspect="1"/>
          </p:cNvPicPr>
          <p:nvPr/>
        </p:nvPicPr>
        <p:blipFill>
          <a:blip r:embed="rId3"/>
          <a:srcRect r="15978"/>
          <a:stretch>
            <a:fillRect/>
          </a:stretch>
        </p:blipFill>
        <p:spPr>
          <a:xfrm>
            <a:off x="6563399" y="0"/>
            <a:ext cx="5762229" cy="6858001"/>
          </a:xfrm>
          <a:prstGeom prst="rect">
            <a:avLst/>
          </a:prstGeom>
          <a:ln w="12700">
            <a:miter lim="400000"/>
          </a:ln>
        </p:spPr>
      </p:pic>
      <p:sp>
        <p:nvSpPr>
          <p:cNvPr id="438" name="Title 1"/>
          <p:cNvSpPr txBox="1">
            <a:spLocks noGrp="1"/>
          </p:cNvSpPr>
          <p:nvPr>
            <p:ph type="title"/>
          </p:nvPr>
        </p:nvSpPr>
        <p:spPr>
          <a:xfrm>
            <a:off x="546954" y="1892701"/>
            <a:ext cx="5606196" cy="3684475"/>
          </a:xfrm>
          <a:prstGeom prst="rect">
            <a:avLst/>
          </a:prstGeom>
        </p:spPr>
        <p:txBody>
          <a:bodyPr/>
          <a:lstStyle/>
          <a:p>
            <a:pPr>
              <a:defRPr>
                <a:solidFill>
                  <a:srgbClr val="FFFFFF"/>
                </a:solidFill>
              </a:defRPr>
            </a:pPr>
            <a:r>
              <a:t>Please welcome:</a:t>
            </a:r>
            <a:br/>
            <a:br/>
            <a:r>
              <a:rPr b="1"/>
              <a:t>Safrino™ - </a:t>
            </a:r>
            <a:br>
              <a:rPr b="1"/>
            </a:br>
            <a:r>
              <a:rPr b="1"/>
              <a:t>a complete </a:t>
            </a:r>
            <a:br>
              <a:rPr b="1"/>
            </a:br>
            <a:r>
              <a:rPr b="1"/>
              <a:t>anti-stress formula </a:t>
            </a:r>
          </a:p>
        </p:txBody>
      </p:sp>
      <p:sp>
        <p:nvSpPr>
          <p:cNvPr id="439" name="Slide Number Placeholder 17"/>
          <p:cNvSpPr txBox="1">
            <a:spLocks noGrp="1"/>
          </p:cNvSpPr>
          <p:nvPr>
            <p:ph type="sldNum" sz="quarter" idx="2"/>
          </p:nvPr>
        </p:nvSpPr>
        <p:spPr>
          <a:xfrm>
            <a:off x="11084423" y="6496367"/>
            <a:ext cx="269378" cy="2311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pic>
        <p:nvPicPr>
          <p:cNvPr id="440" name="cc logo_white.png" descr="cc logo_white.png"/>
          <p:cNvPicPr>
            <a:picLocks noChangeAspect="1"/>
          </p:cNvPicPr>
          <p:nvPr/>
        </p:nvPicPr>
        <p:blipFill>
          <a:blip r:embed="rId4"/>
          <a:stretch>
            <a:fillRect/>
          </a:stretch>
        </p:blipFill>
        <p:spPr>
          <a:xfrm>
            <a:off x="10688848" y="110282"/>
            <a:ext cx="1143145" cy="349296"/>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 name="magicpattern-bevXKKL7E9g-unsplash копия.png" descr="magicpattern-bevXKKL7E9g-unsplash копия.png"/>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445" name="Прямоугольник"/>
          <p:cNvSpPr/>
          <p:nvPr/>
        </p:nvSpPr>
        <p:spPr>
          <a:xfrm>
            <a:off x="-63500" y="-131465"/>
            <a:ext cx="12319000" cy="7120930"/>
          </a:xfrm>
          <a:prstGeom prst="rect">
            <a:avLst/>
          </a:prstGeom>
          <a:solidFill>
            <a:srgbClr val="FFFFFF"/>
          </a:solidFill>
          <a:ln w="12700">
            <a:miter lim="400000"/>
          </a:ln>
        </p:spPr>
        <p:txBody>
          <a:bodyPr lIns="45719" rIns="45719" anchor="ctr"/>
          <a:lstStyle/>
          <a:p>
            <a:endParaRPr/>
          </a:p>
        </p:txBody>
      </p:sp>
      <p:pic>
        <p:nvPicPr>
          <p:cNvPr id="446" name="cc logo_white.png" descr="cc logo_white.png"/>
          <p:cNvPicPr>
            <a:picLocks noChangeAspect="1"/>
          </p:cNvPicPr>
          <p:nvPr/>
        </p:nvPicPr>
        <p:blipFill>
          <a:blip r:embed="rId4"/>
          <a:stretch>
            <a:fillRect/>
          </a:stretch>
        </p:blipFill>
        <p:spPr>
          <a:xfrm>
            <a:off x="10688848" y="110282"/>
            <a:ext cx="1143145" cy="349296"/>
          </a:xfrm>
          <a:prstGeom prst="rect">
            <a:avLst/>
          </a:prstGeom>
          <a:ln w="12700">
            <a:miter lim="400000"/>
          </a:ln>
        </p:spPr>
      </p:pic>
      <p:sp>
        <p:nvSpPr>
          <p:cNvPr id="447" name="Date Placeholder 3"/>
          <p:cNvSpPr txBox="1"/>
          <p:nvPr/>
        </p:nvSpPr>
        <p:spPr>
          <a:xfrm>
            <a:off x="599439" y="169360"/>
            <a:ext cx="2651761"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900" cap="all" spc="150">
                <a:solidFill>
                  <a:srgbClr val="FFFFFF"/>
                </a:solidFill>
              </a:defRPr>
            </a:lvl1pPr>
          </a:lstStyle>
          <a:p>
            <a:r>
              <a:t>May 2022</a:t>
            </a:r>
          </a:p>
        </p:txBody>
      </p:sp>
      <p:sp>
        <p:nvSpPr>
          <p:cNvPr id="448" name="Content Placeholder 2"/>
          <p:cNvSpPr txBox="1">
            <a:spLocks noGrp="1"/>
          </p:cNvSpPr>
          <p:nvPr>
            <p:ph type="body" sz="half" idx="1"/>
          </p:nvPr>
        </p:nvSpPr>
        <p:spPr>
          <a:xfrm>
            <a:off x="884232" y="1523903"/>
            <a:ext cx="7150429" cy="3261554"/>
          </a:xfrm>
          <a:prstGeom prst="rect">
            <a:avLst/>
          </a:prstGeom>
        </p:spPr>
        <p:txBody>
          <a:bodyPr/>
          <a:lstStyle/>
          <a:p>
            <a:pPr marL="150394" indent="-150394">
              <a:lnSpc>
                <a:spcPct val="88000"/>
              </a:lnSpc>
              <a:buClr>
                <a:srgbClr val="4E45AF"/>
              </a:buClr>
              <a:buSzPct val="100000"/>
              <a:buChar char="•"/>
              <a:defRPr>
                <a:solidFill>
                  <a:srgbClr val="363F47"/>
                </a:solidFill>
                <a:latin typeface="Gilroy Regular"/>
                <a:ea typeface="Gilroy Regular"/>
                <a:cs typeface="Gilroy Regular"/>
                <a:sym typeface="Gilroy Regular"/>
              </a:defRPr>
            </a:pPr>
            <a:endParaRPr/>
          </a:p>
          <a:p>
            <a:pPr marL="200526" indent="-200526">
              <a:lnSpc>
                <a:spcPct val="88000"/>
              </a:lnSpc>
              <a:buClr>
                <a:srgbClr val="4E45AF"/>
              </a:buClr>
              <a:buSzPct val="100000"/>
              <a:buChar char="•"/>
              <a:defRPr>
                <a:solidFill>
                  <a:srgbClr val="363F47"/>
                </a:solidFill>
                <a:latin typeface="Gilroy Regular"/>
                <a:ea typeface="Gilroy Regular"/>
                <a:cs typeface="Gilroy Regular"/>
                <a:sym typeface="Gilroy Regular"/>
              </a:defRPr>
            </a:pPr>
            <a:r>
              <a:t>Gently supports the work of the nervous system</a:t>
            </a:r>
          </a:p>
          <a:p>
            <a:pPr marL="200526" indent="-200526">
              <a:lnSpc>
                <a:spcPct val="88000"/>
              </a:lnSpc>
              <a:buClr>
                <a:srgbClr val="4E45AF"/>
              </a:buClr>
              <a:buSzPct val="100000"/>
              <a:buChar char="•"/>
              <a:defRPr>
                <a:solidFill>
                  <a:srgbClr val="363F47"/>
                </a:solidFill>
                <a:latin typeface="Gilroy Regular"/>
                <a:ea typeface="Gilroy Regular"/>
                <a:cs typeface="Gilroy Regular"/>
                <a:sym typeface="Gilroy Regular"/>
              </a:defRPr>
            </a:pPr>
            <a:r>
              <a:t>The most bioavailable form of inositol</a:t>
            </a:r>
          </a:p>
          <a:p>
            <a:pPr marL="200526" indent="-200526">
              <a:lnSpc>
                <a:spcPct val="88000"/>
              </a:lnSpc>
              <a:buClr>
                <a:srgbClr val="4E45AF"/>
              </a:buClr>
              <a:buSzPct val="100000"/>
              <a:buChar char="•"/>
              <a:defRPr>
                <a:solidFill>
                  <a:srgbClr val="363F47"/>
                </a:solidFill>
                <a:latin typeface="Gilroy Regular"/>
                <a:ea typeface="Gilroy Regular"/>
                <a:cs typeface="Gilroy Regular"/>
                <a:sym typeface="Gilroy Regular"/>
              </a:defRPr>
            </a:pPr>
            <a:r>
              <a:t>A type of sugar made by the body</a:t>
            </a:r>
          </a:p>
          <a:p>
            <a:pPr marL="200526" indent="-200526">
              <a:lnSpc>
                <a:spcPct val="88000"/>
              </a:lnSpc>
              <a:buClr>
                <a:srgbClr val="4E45AF"/>
              </a:buClr>
              <a:buSzPct val="100000"/>
              <a:buChar char="•"/>
              <a:defRPr>
                <a:solidFill>
                  <a:srgbClr val="363F47"/>
                </a:solidFill>
                <a:latin typeface="Gilroy Regular"/>
                <a:ea typeface="Gilroy Regular"/>
                <a:cs typeface="Gilroy Regular"/>
                <a:sym typeface="Gilroy Regular"/>
              </a:defRPr>
            </a:pPr>
            <a:r>
              <a:t>Important for optimal brain and nerve function</a:t>
            </a:r>
          </a:p>
          <a:p>
            <a:pPr marL="200526" indent="-200526">
              <a:lnSpc>
                <a:spcPct val="88000"/>
              </a:lnSpc>
              <a:buClr>
                <a:srgbClr val="4E45AF"/>
              </a:buClr>
              <a:buSzPct val="100000"/>
              <a:buChar char="•"/>
              <a:defRPr>
                <a:solidFill>
                  <a:srgbClr val="363F47"/>
                </a:solidFill>
                <a:latin typeface="Gilroy Regular"/>
                <a:ea typeface="Gilroy Regular"/>
                <a:cs typeface="Gilroy Regular"/>
                <a:sym typeface="Gilroy Regular"/>
              </a:defRPr>
            </a:pPr>
            <a:r>
              <a:t>Primary component of cellular membranes</a:t>
            </a:r>
          </a:p>
          <a:p>
            <a:pPr marL="200526" indent="-200526">
              <a:lnSpc>
                <a:spcPct val="88000"/>
              </a:lnSpc>
              <a:buClr>
                <a:srgbClr val="4E45AF"/>
              </a:buClr>
              <a:buSzPct val="100000"/>
              <a:buChar char="•"/>
              <a:defRPr>
                <a:solidFill>
                  <a:srgbClr val="363F47"/>
                </a:solidFill>
                <a:latin typeface="Gilroy Regular"/>
                <a:ea typeface="Gilroy Regular"/>
                <a:cs typeface="Gilroy Regular"/>
                <a:sym typeface="Gilroy Regular"/>
              </a:defRPr>
            </a:pPr>
            <a:r>
              <a:t>Plays an important role in healthy cell and function</a:t>
            </a:r>
          </a:p>
        </p:txBody>
      </p:sp>
      <p:sp>
        <p:nvSpPr>
          <p:cNvPr id="449" name="Slide Number Placeholder 17"/>
          <p:cNvSpPr txBox="1">
            <a:spLocks noGrp="1"/>
          </p:cNvSpPr>
          <p:nvPr>
            <p:ph type="sldNum" sz="quarter" idx="2"/>
          </p:nvPr>
        </p:nvSpPr>
        <p:spPr>
          <a:xfrm>
            <a:off x="11084423" y="6496367"/>
            <a:ext cx="269378" cy="2311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
        <p:nvSpPr>
          <p:cNvPr id="450" name="Content Placeholder 2"/>
          <p:cNvSpPr txBox="1"/>
          <p:nvPr/>
        </p:nvSpPr>
        <p:spPr>
          <a:xfrm>
            <a:off x="609912" y="784788"/>
            <a:ext cx="6609449" cy="8937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marL="228600" indent="-228600">
              <a:lnSpc>
                <a:spcPct val="88000"/>
              </a:lnSpc>
              <a:spcBef>
                <a:spcPts val="1000"/>
              </a:spcBef>
              <a:defRPr sz="4800">
                <a:solidFill>
                  <a:srgbClr val="4E45AF"/>
                </a:solidFill>
                <a:latin typeface="Gilroy-SemiboldItalic"/>
                <a:ea typeface="Gilroy-SemiboldItalic"/>
                <a:cs typeface="Gilroy-SemiboldItalic"/>
                <a:sym typeface="Gilroy Semibold"/>
              </a:defRPr>
            </a:lvl1pPr>
          </a:lstStyle>
          <a:p>
            <a:r>
              <a:t>Myo-Inositol:</a:t>
            </a:r>
          </a:p>
        </p:txBody>
      </p:sp>
      <p:sp>
        <p:nvSpPr>
          <p:cNvPr id="451" name="Content Placeholder 2"/>
          <p:cNvSpPr txBox="1"/>
          <p:nvPr/>
        </p:nvSpPr>
        <p:spPr>
          <a:xfrm>
            <a:off x="658237" y="5659125"/>
            <a:ext cx="5876248" cy="4128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lvl="2" indent="0">
              <a:lnSpc>
                <a:spcPct val="110000"/>
              </a:lnSpc>
              <a:buClr>
                <a:srgbClr val="E4DEF6"/>
              </a:buClr>
              <a:buFont typeface="Wingdings"/>
              <a:defRPr sz="1000" i="1">
                <a:solidFill>
                  <a:srgbClr val="333333"/>
                </a:solidFill>
                <a:latin typeface="Gilroy Regular"/>
                <a:ea typeface="Gilroy Regular"/>
                <a:cs typeface="Gilroy Regular"/>
                <a:sym typeface="Gilroy Regular"/>
              </a:defRPr>
            </a:pPr>
            <a:r>
              <a:t>These statements have not been evaluated by the Food and Drug Administration.</a:t>
            </a:r>
          </a:p>
          <a:p>
            <a:pPr lvl="2" indent="0">
              <a:lnSpc>
                <a:spcPct val="110000"/>
              </a:lnSpc>
              <a:buClr>
                <a:srgbClr val="E4DEF6"/>
              </a:buClr>
              <a:buFont typeface="Wingdings"/>
              <a:defRPr sz="1000" i="1">
                <a:solidFill>
                  <a:srgbClr val="333333"/>
                </a:solidFill>
                <a:latin typeface="Gilroy Regular"/>
                <a:ea typeface="Gilroy Regular"/>
                <a:cs typeface="Gilroy Regular"/>
                <a:sym typeface="Gilroy Regular"/>
              </a:defRPr>
            </a:pPr>
            <a:r>
              <a:t>This product is not intended to diagnose, feat, cure or prevent any disease.</a:t>
            </a:r>
          </a:p>
        </p:txBody>
      </p:sp>
      <p:sp>
        <p:nvSpPr>
          <p:cNvPr id="452" name="Линия"/>
          <p:cNvSpPr/>
          <p:nvPr/>
        </p:nvSpPr>
        <p:spPr>
          <a:xfrm>
            <a:off x="694266" y="5583243"/>
            <a:ext cx="706254" cy="1"/>
          </a:xfrm>
          <a:prstGeom prst="line">
            <a:avLst/>
          </a:prstGeom>
          <a:ln w="38100">
            <a:solidFill>
              <a:srgbClr val="4E45AF"/>
            </a:solidFill>
            <a:miter/>
          </a:ln>
        </p:spPr>
        <p:txBody>
          <a:bodyPr lIns="45719" rIns="45719"/>
          <a:lstStyle/>
          <a:p>
            <a:endParaRPr/>
          </a:p>
        </p:txBody>
      </p:sp>
      <p:grpSp>
        <p:nvGrpSpPr>
          <p:cNvPr id="455" name="Группа"/>
          <p:cNvGrpSpPr/>
          <p:nvPr/>
        </p:nvGrpSpPr>
        <p:grpSpPr>
          <a:xfrm>
            <a:off x="7421075" y="-5442"/>
            <a:ext cx="4803752" cy="6868884"/>
            <a:chOff x="0" y="0"/>
            <a:chExt cx="4803750" cy="6868882"/>
          </a:xfrm>
        </p:grpSpPr>
        <p:pic>
          <p:nvPicPr>
            <p:cNvPr id="453" name="syed-f-hashemi--zt5GHbljUw-unsplash.jpg" descr="syed-f-hashemi--zt5GHbljUw-unsplash.jpg"/>
            <p:cNvPicPr>
              <a:picLocks noChangeAspect="1"/>
            </p:cNvPicPr>
            <p:nvPr/>
          </p:nvPicPr>
          <p:blipFill>
            <a:blip r:embed="rId5"/>
            <a:srcRect l="19134" t="7173" b="11261"/>
            <a:stretch>
              <a:fillRect/>
            </a:stretch>
          </p:blipFill>
          <p:spPr>
            <a:xfrm>
              <a:off x="0" y="0"/>
              <a:ext cx="4803324" cy="3229919"/>
            </a:xfrm>
            <a:prstGeom prst="rect">
              <a:avLst/>
            </a:prstGeom>
            <a:ln w="12700" cap="flat">
              <a:noFill/>
              <a:miter lim="400000"/>
            </a:ln>
            <a:effectLst/>
          </p:spPr>
        </p:pic>
        <p:pic>
          <p:nvPicPr>
            <p:cNvPr id="454" name="mathilde-langevin-Q5xjxSfs1Lk-unsplash.jpg" descr="mathilde-langevin-Q5xjxSfs1Lk-unsplash.jpg"/>
            <p:cNvPicPr>
              <a:picLocks noChangeAspect="1"/>
            </p:cNvPicPr>
            <p:nvPr/>
          </p:nvPicPr>
          <p:blipFill>
            <a:blip r:embed="rId6"/>
            <a:srcRect l="14633" t="11723" b="43549"/>
            <a:stretch>
              <a:fillRect/>
            </a:stretch>
          </p:blipFill>
          <p:spPr>
            <a:xfrm>
              <a:off x="0" y="3343956"/>
              <a:ext cx="4803751" cy="3524927"/>
            </a:xfrm>
            <a:prstGeom prst="rect">
              <a:avLst/>
            </a:prstGeom>
            <a:ln w="12700" cap="flat">
              <a:noFill/>
              <a:miter lim="400000"/>
            </a:ln>
            <a:effectLst/>
          </p:spPr>
        </p:pic>
      </p:grpSp>
      <p:pic>
        <p:nvPicPr>
          <p:cNvPr id="456" name="cc logo_white.png" descr="cc logo_white.png"/>
          <p:cNvPicPr>
            <a:picLocks noChangeAspect="1"/>
          </p:cNvPicPr>
          <p:nvPr/>
        </p:nvPicPr>
        <p:blipFill>
          <a:blip r:embed="rId4"/>
          <a:stretch>
            <a:fillRect/>
          </a:stretch>
        </p:blipFill>
        <p:spPr>
          <a:xfrm>
            <a:off x="10688848" y="110282"/>
            <a:ext cx="1143145" cy="349296"/>
          </a:xfrm>
          <a:prstGeom prst="rect">
            <a:avLst/>
          </a:prstGeom>
          <a:ln w="12700">
            <a:miter lim="400000"/>
          </a:ln>
        </p:spPr>
      </p:pic>
      <p:sp>
        <p:nvSpPr>
          <p:cNvPr id="457" name="Date Placeholder 3"/>
          <p:cNvSpPr txBox="1"/>
          <p:nvPr/>
        </p:nvSpPr>
        <p:spPr>
          <a:xfrm>
            <a:off x="655319" y="169360"/>
            <a:ext cx="2651762"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900" cap="all" spc="150">
                <a:solidFill>
                  <a:srgbClr val="AE5287"/>
                </a:solidFill>
              </a:defRPr>
            </a:lvl1pPr>
          </a:lstStyle>
          <a:p>
            <a:r>
              <a:t>May 2022</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4" name="Группа"/>
          <p:cNvGrpSpPr/>
          <p:nvPr/>
        </p:nvGrpSpPr>
        <p:grpSpPr>
          <a:xfrm>
            <a:off x="-63500" y="-57200"/>
            <a:ext cx="12319000" cy="6972400"/>
            <a:chOff x="0" y="0"/>
            <a:chExt cx="12319000" cy="6972399"/>
          </a:xfrm>
        </p:grpSpPr>
        <p:sp>
          <p:nvSpPr>
            <p:cNvPr id="461" name="Прямоугольник"/>
            <p:cNvSpPr/>
            <p:nvPr/>
          </p:nvSpPr>
          <p:spPr>
            <a:xfrm>
              <a:off x="0" y="0"/>
              <a:ext cx="12319000" cy="6972400"/>
            </a:xfrm>
            <a:prstGeom prst="rect">
              <a:avLst/>
            </a:prstGeom>
            <a:solidFill>
              <a:srgbClr val="A25785"/>
            </a:solidFill>
            <a:ln w="12700" cap="flat">
              <a:noFill/>
              <a:miter lim="400000"/>
            </a:ln>
            <a:effectLst/>
          </p:spPr>
          <p:txBody>
            <a:bodyPr wrap="square" lIns="45719" tIns="45719" rIns="45719" bIns="45719" numCol="1" anchor="ctr">
              <a:noAutofit/>
            </a:bodyPr>
            <a:lstStyle/>
            <a:p>
              <a:endParaRPr/>
            </a:p>
          </p:txBody>
        </p:sp>
        <p:sp>
          <p:nvSpPr>
            <p:cNvPr id="462" name="Date Placeholder 3"/>
            <p:cNvSpPr txBox="1"/>
            <p:nvPr/>
          </p:nvSpPr>
          <p:spPr>
            <a:xfrm>
              <a:off x="718819" y="226559"/>
              <a:ext cx="2651762" cy="2311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defRPr sz="900" cap="all" spc="150">
                  <a:solidFill>
                    <a:srgbClr val="AE5287"/>
                  </a:solidFill>
                </a:defRPr>
              </a:lvl1pPr>
            </a:lstStyle>
            <a:p>
              <a:r>
                <a:t>May 2022</a:t>
              </a:r>
            </a:p>
          </p:txBody>
        </p:sp>
        <p:pic>
          <p:nvPicPr>
            <p:cNvPr id="463" name="Main.png" descr="Main.png"/>
            <p:cNvPicPr>
              <a:picLocks noChangeAspect="1"/>
            </p:cNvPicPr>
            <p:nvPr/>
          </p:nvPicPr>
          <p:blipFill>
            <a:blip r:embed="rId2"/>
            <a:stretch>
              <a:fillRect/>
            </a:stretch>
          </p:blipFill>
          <p:spPr>
            <a:xfrm>
              <a:off x="10769600" y="261214"/>
              <a:ext cx="905442" cy="161832"/>
            </a:xfrm>
            <a:prstGeom prst="rect">
              <a:avLst/>
            </a:prstGeom>
            <a:ln w="12700" cap="flat">
              <a:noFill/>
              <a:miter lim="400000"/>
            </a:ln>
            <a:effectLst/>
          </p:spPr>
        </p:pic>
      </p:grpSp>
      <p:sp>
        <p:nvSpPr>
          <p:cNvPr id="465" name="Title 1"/>
          <p:cNvSpPr txBox="1">
            <a:spLocks noGrp="1"/>
          </p:cNvSpPr>
          <p:nvPr>
            <p:ph type="title"/>
          </p:nvPr>
        </p:nvSpPr>
        <p:spPr>
          <a:xfrm>
            <a:off x="609779" y="883199"/>
            <a:ext cx="10972442" cy="662421"/>
          </a:xfrm>
          <a:prstGeom prst="rect">
            <a:avLst/>
          </a:prstGeom>
        </p:spPr>
        <p:txBody>
          <a:bodyPr anchor="t"/>
          <a:lstStyle>
            <a:lvl1pPr>
              <a:defRPr sz="4800">
                <a:solidFill>
                  <a:srgbClr val="FFD3D9"/>
                </a:solidFill>
                <a:latin typeface="Gilroy-SemiboldItalic"/>
                <a:ea typeface="Gilroy-SemiboldItalic"/>
                <a:cs typeface="Gilroy-SemiboldItalic"/>
                <a:sym typeface="Gilroy Semibold"/>
              </a:defRPr>
            </a:lvl1pPr>
          </a:lstStyle>
          <a:p>
            <a:r>
              <a:t>Safrino</a:t>
            </a:r>
          </a:p>
        </p:txBody>
      </p:sp>
      <p:sp>
        <p:nvSpPr>
          <p:cNvPr id="466" name="Content Placeholder 2"/>
          <p:cNvSpPr txBox="1">
            <a:spLocks noGrp="1"/>
          </p:cNvSpPr>
          <p:nvPr>
            <p:ph type="body" sz="quarter" idx="1"/>
          </p:nvPr>
        </p:nvSpPr>
        <p:spPr>
          <a:xfrm>
            <a:off x="1908066" y="5560790"/>
            <a:ext cx="6912828" cy="819529"/>
          </a:xfrm>
          <a:prstGeom prst="rect">
            <a:avLst/>
          </a:prstGeom>
        </p:spPr>
        <p:txBody>
          <a:bodyPr/>
          <a:lstStyle>
            <a:lvl1pPr marL="0" indent="0">
              <a:lnSpc>
                <a:spcPct val="107000"/>
              </a:lnSpc>
              <a:spcBef>
                <a:spcPts val="800"/>
              </a:spcBef>
              <a:buClrTx/>
              <a:buSzTx/>
              <a:buNone/>
              <a:defRPr sz="2600">
                <a:solidFill>
                  <a:srgbClr val="FFFFFF"/>
                </a:solidFill>
                <a:latin typeface="Gilroy Regular"/>
                <a:ea typeface="Gilroy Regular"/>
                <a:cs typeface="Gilroy Regular"/>
                <a:sym typeface="Gilroy Regular"/>
              </a:defRPr>
            </a:lvl1pPr>
          </a:lstStyle>
          <a:p>
            <a:r>
              <a:t>Safrino improves sleep quality</a:t>
            </a:r>
          </a:p>
        </p:txBody>
      </p:sp>
      <p:grpSp>
        <p:nvGrpSpPr>
          <p:cNvPr id="469" name="Группа"/>
          <p:cNvGrpSpPr/>
          <p:nvPr/>
        </p:nvGrpSpPr>
        <p:grpSpPr>
          <a:xfrm>
            <a:off x="642540" y="2298999"/>
            <a:ext cx="857750" cy="857750"/>
            <a:chOff x="0" y="0"/>
            <a:chExt cx="857748" cy="857749"/>
          </a:xfrm>
        </p:grpSpPr>
        <p:sp>
          <p:nvSpPr>
            <p:cNvPr id="467" name="Кружок"/>
            <p:cNvSpPr/>
            <p:nvPr/>
          </p:nvSpPr>
          <p:spPr>
            <a:xfrm>
              <a:off x="-1" y="-1"/>
              <a:ext cx="857750" cy="857750"/>
            </a:xfrm>
            <a:prstGeom prst="ellipse">
              <a:avLst/>
            </a:prstGeom>
            <a:noFill/>
            <a:ln w="38100" cap="flat">
              <a:solidFill>
                <a:srgbClr val="FFFFFF"/>
              </a:solidFill>
              <a:prstDash val="solid"/>
              <a:round/>
            </a:ln>
            <a:effectLst/>
          </p:spPr>
          <p:txBody>
            <a:bodyPr wrap="square" lIns="45718" tIns="45718" rIns="45718" bIns="45718" numCol="1" anchor="t">
              <a:noAutofit/>
            </a:bodyPr>
            <a:lstStyle/>
            <a:p>
              <a:pPr>
                <a:defRPr>
                  <a:latin typeface="Arial"/>
                  <a:ea typeface="Arial"/>
                  <a:cs typeface="Arial"/>
                  <a:sym typeface="Arial"/>
                </a:defRPr>
              </a:pPr>
              <a:endParaRPr/>
            </a:p>
          </p:txBody>
        </p:sp>
        <p:pic>
          <p:nvPicPr>
            <p:cNvPr id="468" name="Изображение" descr="Изображение"/>
            <p:cNvPicPr>
              <a:picLocks noChangeAspect="1"/>
            </p:cNvPicPr>
            <p:nvPr/>
          </p:nvPicPr>
          <p:blipFill>
            <a:blip r:embed="rId3"/>
            <a:stretch>
              <a:fillRect/>
            </a:stretch>
          </p:blipFill>
          <p:spPr>
            <a:xfrm>
              <a:off x="170810" y="122023"/>
              <a:ext cx="541272" cy="613702"/>
            </a:xfrm>
            <a:prstGeom prst="rect">
              <a:avLst/>
            </a:prstGeom>
            <a:ln w="12700" cap="flat">
              <a:noFill/>
              <a:miter lim="400000"/>
            </a:ln>
            <a:effectLst/>
          </p:spPr>
        </p:pic>
      </p:grpSp>
      <p:grpSp>
        <p:nvGrpSpPr>
          <p:cNvPr id="472" name="Группа"/>
          <p:cNvGrpSpPr/>
          <p:nvPr/>
        </p:nvGrpSpPr>
        <p:grpSpPr>
          <a:xfrm>
            <a:off x="642540" y="3787528"/>
            <a:ext cx="857750" cy="857751"/>
            <a:chOff x="0" y="0"/>
            <a:chExt cx="857749" cy="857749"/>
          </a:xfrm>
        </p:grpSpPr>
        <p:sp>
          <p:nvSpPr>
            <p:cNvPr id="470" name="Кружок"/>
            <p:cNvSpPr/>
            <p:nvPr/>
          </p:nvSpPr>
          <p:spPr>
            <a:xfrm>
              <a:off x="-1" y="-1"/>
              <a:ext cx="857750" cy="857750"/>
            </a:xfrm>
            <a:prstGeom prst="ellipse">
              <a:avLst/>
            </a:prstGeom>
            <a:noFill/>
            <a:ln w="38100" cap="flat">
              <a:solidFill>
                <a:srgbClr val="FFFFFF"/>
              </a:solidFill>
              <a:prstDash val="solid"/>
              <a:round/>
            </a:ln>
            <a:effectLst/>
          </p:spPr>
          <p:txBody>
            <a:bodyPr wrap="square" lIns="45718" tIns="45718" rIns="45718" bIns="45718" numCol="1" anchor="t">
              <a:noAutofit/>
            </a:bodyPr>
            <a:lstStyle/>
            <a:p>
              <a:pPr>
                <a:defRPr>
                  <a:latin typeface="Arial"/>
                  <a:ea typeface="Arial"/>
                  <a:cs typeface="Arial"/>
                  <a:sym typeface="Arial"/>
                </a:defRPr>
              </a:pPr>
              <a:endParaRPr/>
            </a:p>
          </p:txBody>
        </p:sp>
        <p:pic>
          <p:nvPicPr>
            <p:cNvPr id="471" name="Изображение" descr="Изображение"/>
            <p:cNvPicPr>
              <a:picLocks noChangeAspect="1"/>
            </p:cNvPicPr>
            <p:nvPr/>
          </p:nvPicPr>
          <p:blipFill>
            <a:blip r:embed="rId4"/>
            <a:stretch>
              <a:fillRect/>
            </a:stretch>
          </p:blipFill>
          <p:spPr>
            <a:xfrm>
              <a:off x="161438" y="109450"/>
              <a:ext cx="541273" cy="567451"/>
            </a:xfrm>
            <a:prstGeom prst="rect">
              <a:avLst/>
            </a:prstGeom>
            <a:ln w="12700" cap="flat">
              <a:noFill/>
              <a:miter lim="400000"/>
            </a:ln>
            <a:effectLst/>
          </p:spPr>
        </p:pic>
      </p:grpSp>
      <p:grpSp>
        <p:nvGrpSpPr>
          <p:cNvPr id="475" name="Группа"/>
          <p:cNvGrpSpPr/>
          <p:nvPr/>
        </p:nvGrpSpPr>
        <p:grpSpPr>
          <a:xfrm>
            <a:off x="642540" y="5276058"/>
            <a:ext cx="857750" cy="857750"/>
            <a:chOff x="0" y="0"/>
            <a:chExt cx="857748" cy="857749"/>
          </a:xfrm>
        </p:grpSpPr>
        <p:pic>
          <p:nvPicPr>
            <p:cNvPr id="473" name="Изображение" descr="Изображение"/>
            <p:cNvPicPr>
              <a:picLocks noChangeAspect="1"/>
            </p:cNvPicPr>
            <p:nvPr/>
          </p:nvPicPr>
          <p:blipFill>
            <a:blip r:embed="rId5"/>
            <a:stretch>
              <a:fillRect/>
            </a:stretch>
          </p:blipFill>
          <p:spPr>
            <a:xfrm>
              <a:off x="159918" y="185406"/>
              <a:ext cx="598176" cy="524654"/>
            </a:xfrm>
            <a:prstGeom prst="rect">
              <a:avLst/>
            </a:prstGeom>
            <a:ln w="12700" cap="flat">
              <a:noFill/>
              <a:miter lim="400000"/>
            </a:ln>
            <a:effectLst/>
          </p:spPr>
        </p:pic>
        <p:sp>
          <p:nvSpPr>
            <p:cNvPr id="474" name="Кружок"/>
            <p:cNvSpPr/>
            <p:nvPr/>
          </p:nvSpPr>
          <p:spPr>
            <a:xfrm>
              <a:off x="0" y="0"/>
              <a:ext cx="857749" cy="857750"/>
            </a:xfrm>
            <a:prstGeom prst="ellipse">
              <a:avLst/>
            </a:prstGeom>
            <a:noFill/>
            <a:ln w="38100" cap="flat">
              <a:solidFill>
                <a:srgbClr val="FFFFFF"/>
              </a:solidFill>
              <a:prstDash val="solid"/>
              <a:round/>
            </a:ln>
            <a:effectLst/>
          </p:spPr>
          <p:txBody>
            <a:bodyPr wrap="square" lIns="45718" tIns="45718" rIns="45718" bIns="45718" numCol="1" anchor="t">
              <a:noAutofit/>
            </a:bodyPr>
            <a:lstStyle/>
            <a:p>
              <a:pPr>
                <a:defRPr>
                  <a:latin typeface="Arial"/>
                  <a:ea typeface="Arial"/>
                  <a:cs typeface="Arial"/>
                  <a:sym typeface="Arial"/>
                </a:defRPr>
              </a:pPr>
              <a:endParaRPr/>
            </a:p>
          </p:txBody>
        </p:sp>
      </p:grpSp>
      <p:sp>
        <p:nvSpPr>
          <p:cNvPr id="476" name="Content Placeholder 2"/>
          <p:cNvSpPr txBox="1"/>
          <p:nvPr/>
        </p:nvSpPr>
        <p:spPr>
          <a:xfrm>
            <a:off x="1908066" y="2362709"/>
            <a:ext cx="5433439" cy="10605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lnSpc>
                <a:spcPct val="107000"/>
              </a:lnSpc>
              <a:defRPr sz="2600">
                <a:solidFill>
                  <a:srgbClr val="FFFFFF"/>
                </a:solidFill>
                <a:latin typeface="Gilroy Regular"/>
                <a:ea typeface="Gilroy Regular"/>
                <a:cs typeface="Gilroy Regular"/>
                <a:sym typeface="Gilroy Regular"/>
              </a:defRPr>
            </a:lvl1pPr>
          </a:lstStyle>
          <a:p>
            <a:r>
              <a:t>Safrino helps with stress management in daily life</a:t>
            </a:r>
          </a:p>
        </p:txBody>
      </p:sp>
      <p:sp>
        <p:nvSpPr>
          <p:cNvPr id="477" name="Content Placeholder 2"/>
          <p:cNvSpPr txBox="1"/>
          <p:nvPr/>
        </p:nvSpPr>
        <p:spPr>
          <a:xfrm>
            <a:off x="1908066" y="3871111"/>
            <a:ext cx="5635009" cy="10605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a:lnSpc>
                <a:spcPct val="107000"/>
              </a:lnSpc>
              <a:defRPr sz="2600">
                <a:solidFill>
                  <a:srgbClr val="FFFFFF"/>
                </a:solidFill>
                <a:latin typeface="Gilroy Regular"/>
                <a:ea typeface="Gilroy Regular"/>
                <a:cs typeface="Gilroy Regular"/>
                <a:sym typeface="Gilroy Regular"/>
              </a:defRPr>
            </a:pPr>
            <a:r>
              <a:t>Safrino formulation helps promote </a:t>
            </a:r>
            <a:br/>
            <a:r>
              <a:t>a feeling of calm and serenity</a:t>
            </a:r>
          </a:p>
        </p:txBody>
      </p:sp>
      <p:pic>
        <p:nvPicPr>
          <p:cNvPr id="478" name="DSC01034_Dx0.jpg" descr="DSC01034_Dx0.jpg"/>
          <p:cNvPicPr>
            <a:picLocks noChangeAspect="1"/>
          </p:cNvPicPr>
          <p:nvPr/>
        </p:nvPicPr>
        <p:blipFill>
          <a:blip r:embed="rId6"/>
          <a:srcRect l="21414" r="12628"/>
          <a:stretch>
            <a:fillRect/>
          </a:stretch>
        </p:blipFill>
        <p:spPr>
          <a:xfrm>
            <a:off x="7749282" y="0"/>
            <a:ext cx="4523284" cy="6858000"/>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 name="magicpattern-bevXKKL7E9g-unsplash копия.png" descr="magicpattern-bevXKKL7E9g-unsplash копия.pn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481" name="Прямоугольник"/>
          <p:cNvSpPr/>
          <p:nvPr/>
        </p:nvSpPr>
        <p:spPr>
          <a:xfrm>
            <a:off x="-63500" y="-64691"/>
            <a:ext cx="12319000" cy="6987382"/>
          </a:xfrm>
          <a:prstGeom prst="rect">
            <a:avLst/>
          </a:prstGeom>
          <a:solidFill>
            <a:srgbClr val="FFFFFF"/>
          </a:solidFill>
          <a:ln w="12700">
            <a:miter lim="400000"/>
          </a:ln>
        </p:spPr>
        <p:txBody>
          <a:bodyPr lIns="45719" rIns="45719" anchor="ctr"/>
          <a:lstStyle/>
          <a:p>
            <a:endParaRPr/>
          </a:p>
        </p:txBody>
      </p:sp>
      <p:sp>
        <p:nvSpPr>
          <p:cNvPr id="482" name="Date Placeholder 3"/>
          <p:cNvSpPr txBox="1"/>
          <p:nvPr/>
        </p:nvSpPr>
        <p:spPr>
          <a:xfrm>
            <a:off x="599439" y="169360"/>
            <a:ext cx="2651761"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900" cap="all" spc="150">
                <a:solidFill>
                  <a:srgbClr val="FFFFFF"/>
                </a:solidFill>
              </a:defRPr>
            </a:lvl1pPr>
          </a:lstStyle>
          <a:p>
            <a:r>
              <a:t>May 2022</a:t>
            </a:r>
          </a:p>
        </p:txBody>
      </p:sp>
      <p:sp>
        <p:nvSpPr>
          <p:cNvPr id="483" name="Google Shape;491;p62"/>
          <p:cNvSpPr txBox="1"/>
          <p:nvPr/>
        </p:nvSpPr>
        <p:spPr>
          <a:xfrm>
            <a:off x="6572621" y="2119246"/>
            <a:ext cx="5057198" cy="2793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marL="285750" indent="-285750">
              <a:lnSpc>
                <a:spcPct val="150000"/>
              </a:lnSpc>
              <a:buSzPct val="100000"/>
              <a:buFont typeface="Arial"/>
              <a:buChar char="•"/>
              <a:defRPr>
                <a:latin typeface="Gilroy Regular"/>
                <a:ea typeface="Gilroy Regular"/>
                <a:cs typeface="Gilroy Regular"/>
                <a:sym typeface="Gilroy Regular"/>
              </a:defRPr>
            </a:pPr>
            <a:r>
              <a:t>promote emotional balance</a:t>
            </a:r>
          </a:p>
          <a:p>
            <a:pPr marL="285750" indent="-285750">
              <a:lnSpc>
                <a:spcPct val="150000"/>
              </a:lnSpc>
              <a:buSzPct val="100000"/>
              <a:buFont typeface="Arial"/>
              <a:buChar char="•"/>
              <a:defRPr>
                <a:latin typeface="Gilroy Regular"/>
                <a:ea typeface="Gilroy Regular"/>
                <a:cs typeface="Gilroy Regular"/>
                <a:sym typeface="Gilroy Regular"/>
              </a:defRPr>
            </a:pPr>
            <a:r>
              <a:t>cope with both periodic and chronic stress</a:t>
            </a:r>
          </a:p>
          <a:p>
            <a:pPr marL="285750" indent="-285750">
              <a:lnSpc>
                <a:spcPct val="150000"/>
              </a:lnSpc>
              <a:buSzPct val="100000"/>
              <a:buFont typeface="Arial"/>
              <a:buChar char="•"/>
              <a:defRPr>
                <a:latin typeface="Gilroy Regular"/>
                <a:ea typeface="Gilroy Regular"/>
                <a:cs typeface="Gilroy Regular"/>
                <a:sym typeface="Gilroy Regular"/>
              </a:defRPr>
            </a:pPr>
            <a:r>
              <a:t>improve mood.</a:t>
            </a:r>
          </a:p>
          <a:p>
            <a:pPr marL="285750" indent="-285750">
              <a:lnSpc>
                <a:spcPct val="150000"/>
              </a:lnSpc>
              <a:buSzPct val="100000"/>
              <a:buFont typeface="Arial"/>
              <a:buChar char="•"/>
              <a:defRPr>
                <a:latin typeface="Gilroy Regular"/>
                <a:ea typeface="Gilroy Regular"/>
                <a:cs typeface="Gilroy Regular"/>
                <a:sym typeface="Gilroy Regular"/>
              </a:defRPr>
            </a:pPr>
            <a:r>
              <a:t>improve the quality of sleep</a:t>
            </a:r>
          </a:p>
          <a:p>
            <a:pPr marL="285750" indent="-285750">
              <a:lnSpc>
                <a:spcPct val="150000"/>
              </a:lnSpc>
              <a:buSzPct val="100000"/>
              <a:buFont typeface="Arial"/>
              <a:buChar char="•"/>
              <a:defRPr>
                <a:latin typeface="Gilroy Regular"/>
                <a:ea typeface="Gilroy Regular"/>
                <a:cs typeface="Gilroy Regular"/>
                <a:sym typeface="Gilroy Regular"/>
              </a:defRPr>
            </a:pPr>
            <a:r>
              <a:t>alleviate symptoms of PMS</a:t>
            </a:r>
          </a:p>
          <a:p>
            <a:pPr marL="285750" indent="-285750">
              <a:lnSpc>
                <a:spcPct val="150000"/>
              </a:lnSpc>
              <a:buSzPct val="100000"/>
              <a:buFont typeface="Arial"/>
              <a:buChar char="•"/>
              <a:defRPr>
                <a:latin typeface="Gilroy Regular"/>
                <a:ea typeface="Gilroy Regular"/>
                <a:cs typeface="Gilroy Regular"/>
                <a:sym typeface="Gilroy Regular"/>
              </a:defRPr>
            </a:pPr>
            <a:r>
              <a:t>support women's sexual health and functioning of the gastrointestinal tract</a:t>
            </a:r>
          </a:p>
        </p:txBody>
      </p:sp>
      <p:sp>
        <p:nvSpPr>
          <p:cNvPr id="484" name="Google Shape;492;p62"/>
          <p:cNvSpPr txBox="1"/>
          <p:nvPr/>
        </p:nvSpPr>
        <p:spPr>
          <a:xfrm>
            <a:off x="535157" y="794406"/>
            <a:ext cx="4146900" cy="794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lnSpc>
                <a:spcPct val="115000"/>
              </a:lnSpc>
              <a:spcBef>
                <a:spcPts val="1100"/>
              </a:spcBef>
              <a:defRPr sz="4800">
                <a:solidFill>
                  <a:srgbClr val="4E45AF"/>
                </a:solidFill>
                <a:latin typeface="Gilroy-SemiboldItalic"/>
                <a:ea typeface="Gilroy-SemiboldItalic"/>
                <a:cs typeface="Gilroy-SemiboldItalic"/>
                <a:sym typeface="Gilroy Semibold"/>
              </a:defRPr>
            </a:lvl1pPr>
          </a:lstStyle>
          <a:p>
            <a:r>
              <a:t>SAFRINO™</a:t>
            </a:r>
          </a:p>
        </p:txBody>
      </p:sp>
      <p:sp>
        <p:nvSpPr>
          <p:cNvPr id="485" name="TextBox 5"/>
          <p:cNvSpPr txBox="1"/>
          <p:nvPr/>
        </p:nvSpPr>
        <p:spPr>
          <a:xfrm>
            <a:off x="856819" y="2181272"/>
            <a:ext cx="5274741" cy="27592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130000"/>
              </a:lnSpc>
              <a:defRPr>
                <a:latin typeface="Gilroy Regular"/>
                <a:ea typeface="Gilroy Regular"/>
                <a:cs typeface="Gilroy Regular"/>
                <a:sym typeface="Gilroy Regular"/>
              </a:defRPr>
            </a:pPr>
            <a:r>
              <a:t>Safr'Inside™:</a:t>
            </a:r>
          </a:p>
          <a:p>
            <a:pPr marL="742950" lvl="1" indent="-285750">
              <a:lnSpc>
                <a:spcPct val="130000"/>
              </a:lnSpc>
              <a:buSzPct val="100000"/>
              <a:buFont typeface="Arial"/>
              <a:buChar char="•"/>
              <a:defRPr sz="1500">
                <a:latin typeface="Gilroy Regular"/>
                <a:ea typeface="Gilroy Regular"/>
                <a:cs typeface="Gilroy Regular"/>
                <a:sym typeface="Gilroy Regular"/>
              </a:defRPr>
            </a:pPr>
            <a:r>
              <a:t>the patented saffron extract, which is clinically proven to be effective in helping the body cope with stress.</a:t>
            </a:r>
          </a:p>
          <a:p>
            <a:pPr marL="742950" lvl="1" indent="-285750">
              <a:lnSpc>
                <a:spcPct val="130000"/>
              </a:lnSpc>
              <a:buSzPct val="100000"/>
              <a:buFont typeface="Arial"/>
              <a:buChar char="•"/>
              <a:defRPr sz="1500">
                <a:latin typeface="Gilroy Regular"/>
                <a:ea typeface="Gilroy Regular"/>
                <a:cs typeface="Gilroy Regular"/>
                <a:sym typeface="Gilroy Regular"/>
              </a:defRPr>
            </a:pPr>
            <a:r>
              <a:t>the only encapsulated saffron extract with the maximum concentration of pure safranal</a:t>
            </a:r>
          </a:p>
          <a:p>
            <a:pPr>
              <a:lnSpc>
                <a:spcPct val="130000"/>
              </a:lnSpc>
              <a:defRPr>
                <a:latin typeface="Gilroy Regular"/>
                <a:ea typeface="Gilroy Regular"/>
                <a:cs typeface="Gilroy Regular"/>
                <a:sym typeface="Gilroy Regular"/>
              </a:defRPr>
            </a:pPr>
            <a:endParaRPr/>
          </a:p>
          <a:p>
            <a:pPr>
              <a:lnSpc>
                <a:spcPct val="130000"/>
              </a:lnSpc>
              <a:defRPr>
                <a:latin typeface="Gilroy Regular"/>
                <a:ea typeface="Gilroy Regular"/>
                <a:cs typeface="Gilroy Regular"/>
                <a:sym typeface="Gilroy Regular"/>
              </a:defRPr>
            </a:pPr>
            <a:r>
              <a:t>Myo-Inositol</a:t>
            </a:r>
          </a:p>
          <a:p>
            <a:pPr marL="742950" lvl="1" indent="-285750">
              <a:lnSpc>
                <a:spcPct val="130000"/>
              </a:lnSpc>
              <a:buSzPct val="100000"/>
              <a:buFont typeface="Arial"/>
              <a:buChar char="•"/>
              <a:defRPr sz="1500">
                <a:latin typeface="Gilroy Regular"/>
                <a:ea typeface="Gilroy Regular"/>
                <a:cs typeface="Gilroy Regular"/>
                <a:sym typeface="Gilroy Regular"/>
              </a:defRPr>
            </a:pPr>
            <a:r>
              <a:t>enhances the anti-stress effect of the product.</a:t>
            </a:r>
          </a:p>
        </p:txBody>
      </p:sp>
      <p:sp>
        <p:nvSpPr>
          <p:cNvPr id="486" name="TextBox 7"/>
          <p:cNvSpPr txBox="1"/>
          <p:nvPr/>
        </p:nvSpPr>
        <p:spPr>
          <a:xfrm>
            <a:off x="6618340" y="1651174"/>
            <a:ext cx="6686731" cy="3164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4E45AF"/>
                </a:solidFill>
                <a:latin typeface="Gilroy Bold"/>
                <a:ea typeface="Gilroy Bold"/>
                <a:cs typeface="Gilroy Bold"/>
                <a:sym typeface="Gilroy Bold"/>
              </a:defRPr>
            </a:lvl1pPr>
          </a:lstStyle>
          <a:p>
            <a:r>
              <a:t>Helps to: </a:t>
            </a:r>
          </a:p>
        </p:txBody>
      </p:sp>
      <p:sp>
        <p:nvSpPr>
          <p:cNvPr id="487" name="TextBox 9"/>
          <p:cNvSpPr txBox="1"/>
          <p:nvPr/>
        </p:nvSpPr>
        <p:spPr>
          <a:xfrm>
            <a:off x="611357" y="1651174"/>
            <a:ext cx="6715760" cy="3164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solidFill>
                  <a:srgbClr val="4E45AF"/>
                </a:solidFill>
                <a:latin typeface="Gilroy Bold"/>
                <a:ea typeface="Gilroy Bold"/>
                <a:cs typeface="Gilroy Bold"/>
                <a:sym typeface="Gilroy Bold"/>
              </a:defRPr>
            </a:lvl1pPr>
          </a:lstStyle>
          <a:p>
            <a:r>
              <a:t>Contains:</a:t>
            </a:r>
          </a:p>
        </p:txBody>
      </p:sp>
      <p:sp>
        <p:nvSpPr>
          <p:cNvPr id="488" name="TextBox 5"/>
          <p:cNvSpPr txBox="1"/>
          <p:nvPr/>
        </p:nvSpPr>
        <p:spPr>
          <a:xfrm>
            <a:off x="1263024" y="5474741"/>
            <a:ext cx="5274742" cy="6278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110000"/>
              </a:lnSpc>
              <a:defRPr>
                <a:latin typeface="Gilroy Regular"/>
                <a:ea typeface="Gilroy Regular"/>
                <a:cs typeface="Gilroy Regular"/>
                <a:sym typeface="Gilroy Regular"/>
              </a:defRPr>
            </a:pPr>
            <a:r>
              <a:t>This product does not contain gluten, soy, </a:t>
            </a:r>
            <a:br/>
            <a:r>
              <a:t>or lactose, and is sugar-free.</a:t>
            </a:r>
          </a:p>
        </p:txBody>
      </p:sp>
      <p:sp>
        <p:nvSpPr>
          <p:cNvPr id="489" name="Кружок"/>
          <p:cNvSpPr/>
          <p:nvPr/>
        </p:nvSpPr>
        <p:spPr>
          <a:xfrm>
            <a:off x="650240" y="2280919"/>
            <a:ext cx="146185" cy="146186"/>
          </a:xfrm>
          <a:prstGeom prst="ellipse">
            <a:avLst/>
          </a:prstGeom>
          <a:solidFill>
            <a:srgbClr val="4E45AF"/>
          </a:solidFill>
          <a:ln w="12700">
            <a:miter lim="400000"/>
          </a:ln>
        </p:spPr>
        <p:txBody>
          <a:bodyPr lIns="45719" rIns="45719" anchor="ctr"/>
          <a:lstStyle/>
          <a:p>
            <a:endParaRPr/>
          </a:p>
        </p:txBody>
      </p:sp>
      <p:sp>
        <p:nvSpPr>
          <p:cNvPr id="490" name="Кружок"/>
          <p:cNvSpPr/>
          <p:nvPr/>
        </p:nvSpPr>
        <p:spPr>
          <a:xfrm>
            <a:off x="650240" y="4394200"/>
            <a:ext cx="146185" cy="146185"/>
          </a:xfrm>
          <a:prstGeom prst="ellipse">
            <a:avLst/>
          </a:prstGeom>
          <a:solidFill>
            <a:srgbClr val="4E45AF"/>
          </a:solidFill>
          <a:ln w="12700">
            <a:miter lim="400000"/>
          </a:ln>
        </p:spPr>
        <p:txBody>
          <a:bodyPr lIns="45719" rIns="45719" anchor="ctr"/>
          <a:lstStyle/>
          <a:p>
            <a:endParaRPr/>
          </a:p>
        </p:txBody>
      </p:sp>
      <p:sp>
        <p:nvSpPr>
          <p:cNvPr id="491" name="Content Placeholder 2"/>
          <p:cNvSpPr txBox="1"/>
          <p:nvPr/>
        </p:nvSpPr>
        <p:spPr>
          <a:xfrm>
            <a:off x="6632317" y="5629727"/>
            <a:ext cx="5876248" cy="4128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lvl="2" indent="0">
              <a:lnSpc>
                <a:spcPct val="110000"/>
              </a:lnSpc>
              <a:buClr>
                <a:srgbClr val="E4DEF6"/>
              </a:buClr>
              <a:buFont typeface="Wingdings"/>
              <a:defRPr sz="1000" i="1">
                <a:solidFill>
                  <a:srgbClr val="333333"/>
                </a:solidFill>
                <a:latin typeface="Gilroy Regular"/>
                <a:ea typeface="Gilroy Regular"/>
                <a:cs typeface="Gilroy Regular"/>
                <a:sym typeface="Gilroy Regular"/>
              </a:defRPr>
            </a:pPr>
            <a:r>
              <a:t>These statements have not been evaluated by the Food and Drug Administration.</a:t>
            </a:r>
          </a:p>
          <a:p>
            <a:pPr lvl="2" indent="0">
              <a:lnSpc>
                <a:spcPct val="110000"/>
              </a:lnSpc>
              <a:buClr>
                <a:srgbClr val="E4DEF6"/>
              </a:buClr>
              <a:buFont typeface="Wingdings"/>
              <a:defRPr sz="1000" i="1">
                <a:solidFill>
                  <a:srgbClr val="333333"/>
                </a:solidFill>
                <a:latin typeface="Gilroy Regular"/>
                <a:ea typeface="Gilroy Regular"/>
                <a:cs typeface="Gilroy Regular"/>
                <a:sym typeface="Gilroy Regular"/>
              </a:defRPr>
            </a:pPr>
            <a:r>
              <a:t>This product is not intended to diagnose, feat, cure or prevent any disease.</a:t>
            </a:r>
          </a:p>
        </p:txBody>
      </p:sp>
      <p:sp>
        <p:nvSpPr>
          <p:cNvPr id="492" name="Линия"/>
          <p:cNvSpPr/>
          <p:nvPr/>
        </p:nvSpPr>
        <p:spPr>
          <a:xfrm>
            <a:off x="6668346" y="5553845"/>
            <a:ext cx="706254" cy="1"/>
          </a:xfrm>
          <a:prstGeom prst="line">
            <a:avLst/>
          </a:prstGeom>
          <a:ln w="38100">
            <a:solidFill>
              <a:srgbClr val="4E45AF"/>
            </a:solidFill>
            <a:miter/>
          </a:ln>
        </p:spPr>
        <p:txBody>
          <a:bodyPr lIns="45719" rIns="45719"/>
          <a:lstStyle/>
          <a:p>
            <a:endParaRPr/>
          </a:p>
        </p:txBody>
      </p:sp>
      <p:pic>
        <p:nvPicPr>
          <p:cNvPr id="493" name="Изображение" descr="Изображение"/>
          <p:cNvPicPr>
            <a:picLocks noChangeAspect="1"/>
          </p:cNvPicPr>
          <p:nvPr/>
        </p:nvPicPr>
        <p:blipFill>
          <a:blip r:embed="rId3"/>
          <a:stretch>
            <a:fillRect/>
          </a:stretch>
        </p:blipFill>
        <p:spPr>
          <a:xfrm>
            <a:off x="647296" y="5534795"/>
            <a:ext cx="485148" cy="485148"/>
          </a:xfrm>
          <a:prstGeom prst="rect">
            <a:avLst/>
          </a:prstGeom>
          <a:ln w="12700">
            <a:miter lim="400000"/>
          </a:ln>
        </p:spPr>
      </p:pic>
      <p:sp>
        <p:nvSpPr>
          <p:cNvPr id="494" name="Date Placeholder 3"/>
          <p:cNvSpPr txBox="1"/>
          <p:nvPr/>
        </p:nvSpPr>
        <p:spPr>
          <a:xfrm>
            <a:off x="655319" y="169360"/>
            <a:ext cx="2651762"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900" cap="all" spc="150">
                <a:solidFill>
                  <a:srgbClr val="AE5287"/>
                </a:solidFill>
              </a:defRPr>
            </a:lvl1pPr>
          </a:lstStyle>
          <a:p>
            <a:r>
              <a:t>May 2022</a:t>
            </a:r>
          </a:p>
        </p:txBody>
      </p:sp>
      <p:pic>
        <p:nvPicPr>
          <p:cNvPr id="495" name="Main.png" descr="Main.png"/>
          <p:cNvPicPr>
            <a:picLocks noChangeAspect="1"/>
          </p:cNvPicPr>
          <p:nvPr/>
        </p:nvPicPr>
        <p:blipFill>
          <a:blip r:embed="rId4"/>
          <a:stretch>
            <a:fillRect/>
          </a:stretch>
        </p:blipFill>
        <p:spPr>
          <a:xfrm>
            <a:off x="10706100" y="204014"/>
            <a:ext cx="905442" cy="161832"/>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 name="Группа"/>
          <p:cNvGrpSpPr/>
          <p:nvPr/>
        </p:nvGrpSpPr>
        <p:grpSpPr>
          <a:xfrm>
            <a:off x="-8841" y="-391032"/>
            <a:ext cx="12420980" cy="7565658"/>
            <a:chOff x="0" y="0"/>
            <a:chExt cx="12420978" cy="7565657"/>
          </a:xfrm>
        </p:grpSpPr>
        <p:sp>
          <p:nvSpPr>
            <p:cNvPr id="497" name="Прямоугольник"/>
            <p:cNvSpPr/>
            <p:nvPr/>
          </p:nvSpPr>
          <p:spPr>
            <a:xfrm>
              <a:off x="0" y="333637"/>
              <a:ext cx="12379388" cy="6949878"/>
            </a:xfrm>
            <a:prstGeom prst="rect">
              <a:avLst/>
            </a:prstGeom>
            <a:solidFill>
              <a:srgbClr val="EEE4F9"/>
            </a:solidFill>
            <a:ln w="12700" cap="flat">
              <a:noFill/>
              <a:miter lim="400000"/>
            </a:ln>
            <a:effectLst/>
          </p:spPr>
          <p:txBody>
            <a:bodyPr wrap="square" lIns="45718" tIns="45718" rIns="45718" bIns="45718" numCol="1" anchor="t">
              <a:noAutofit/>
            </a:bodyPr>
            <a:lstStyle/>
            <a:p>
              <a:pPr>
                <a:defRPr>
                  <a:latin typeface="Arial"/>
                  <a:ea typeface="Arial"/>
                  <a:cs typeface="Arial"/>
                  <a:sym typeface="Arial"/>
                </a:defRPr>
              </a:pPr>
              <a:endParaRPr/>
            </a:p>
          </p:txBody>
        </p:sp>
        <p:grpSp>
          <p:nvGrpSpPr>
            <p:cNvPr id="500" name="Группа"/>
            <p:cNvGrpSpPr/>
            <p:nvPr/>
          </p:nvGrpSpPr>
          <p:grpSpPr>
            <a:xfrm>
              <a:off x="5501319" y="0"/>
              <a:ext cx="6919660" cy="7565658"/>
              <a:chOff x="0" y="0"/>
              <a:chExt cx="6919659" cy="7565657"/>
            </a:xfrm>
          </p:grpSpPr>
          <p:pic>
            <p:nvPicPr>
              <p:cNvPr id="498" name="image21.jpeg" descr="image21.jpeg"/>
              <p:cNvPicPr>
                <a:picLocks noChangeAspect="1"/>
              </p:cNvPicPr>
              <p:nvPr/>
            </p:nvPicPr>
            <p:blipFill>
              <a:blip r:embed="rId2"/>
              <a:srcRect r="8586"/>
              <a:stretch>
                <a:fillRect/>
              </a:stretch>
            </p:blipFill>
            <p:spPr>
              <a:xfrm>
                <a:off x="3639" y="0"/>
                <a:ext cx="6916021" cy="7565658"/>
              </a:xfrm>
              <a:prstGeom prst="rect">
                <a:avLst/>
              </a:prstGeom>
              <a:ln w="12700" cap="flat">
                <a:noFill/>
                <a:miter lim="400000"/>
              </a:ln>
              <a:effectLst/>
            </p:spPr>
          </p:pic>
          <p:sp>
            <p:nvSpPr>
              <p:cNvPr id="499" name="Прямоугольник"/>
              <p:cNvSpPr/>
              <p:nvPr/>
            </p:nvSpPr>
            <p:spPr>
              <a:xfrm>
                <a:off x="0" y="148697"/>
                <a:ext cx="1813582" cy="7372945"/>
              </a:xfrm>
              <a:prstGeom prst="rect">
                <a:avLst/>
              </a:prstGeom>
              <a:gradFill flip="none" rotWithShape="1">
                <a:gsLst>
                  <a:gs pos="0">
                    <a:srgbClr val="EEE4F9"/>
                  </a:gs>
                  <a:gs pos="100000">
                    <a:srgbClr val="EEE4F9">
                      <a:alpha val="0"/>
                    </a:srgbClr>
                  </a:gs>
                </a:gsLst>
                <a:lin ang="0" scaled="0"/>
              </a:gradFill>
              <a:ln w="12700" cap="flat">
                <a:noFill/>
                <a:miter lim="400000"/>
              </a:ln>
              <a:effectLst/>
            </p:spPr>
            <p:txBody>
              <a:bodyPr wrap="square" lIns="45718" tIns="45718" rIns="45718" bIns="45718" numCol="1" anchor="t">
                <a:noAutofit/>
              </a:bodyPr>
              <a:lstStyle/>
              <a:p>
                <a:pPr>
                  <a:defRPr>
                    <a:latin typeface="Arial"/>
                    <a:ea typeface="Arial"/>
                    <a:cs typeface="Arial"/>
                    <a:sym typeface="Arial"/>
                  </a:defRPr>
                </a:pPr>
                <a:endParaRPr/>
              </a:p>
            </p:txBody>
          </p:sp>
        </p:grpSp>
      </p:grpSp>
      <p:sp>
        <p:nvSpPr>
          <p:cNvPr id="502" name="Title 1"/>
          <p:cNvSpPr txBox="1">
            <a:spLocks noGrp="1"/>
          </p:cNvSpPr>
          <p:nvPr>
            <p:ph type="title"/>
          </p:nvPr>
        </p:nvSpPr>
        <p:spPr>
          <a:xfrm>
            <a:off x="647579" y="629199"/>
            <a:ext cx="10972442" cy="1144981"/>
          </a:xfrm>
          <a:prstGeom prst="rect">
            <a:avLst/>
          </a:prstGeom>
        </p:spPr>
        <p:txBody>
          <a:bodyPr/>
          <a:lstStyle>
            <a:lvl1pPr>
              <a:defRPr sz="4800">
                <a:solidFill>
                  <a:srgbClr val="4E45AF"/>
                </a:solidFill>
                <a:latin typeface="Gilroy-SemiboldItalic"/>
                <a:ea typeface="Gilroy-SemiboldItalic"/>
                <a:cs typeface="Gilroy-SemiboldItalic"/>
                <a:sym typeface="Gilroy Semibold"/>
              </a:defRPr>
            </a:lvl1pPr>
          </a:lstStyle>
          <a:p>
            <a:r>
              <a:t>Each capsule of Safrino contains:</a:t>
            </a:r>
          </a:p>
        </p:txBody>
      </p:sp>
      <p:sp>
        <p:nvSpPr>
          <p:cNvPr id="503" name="Content Placeholder 2"/>
          <p:cNvSpPr txBox="1">
            <a:spLocks noGrp="1"/>
          </p:cNvSpPr>
          <p:nvPr>
            <p:ph type="body" sz="quarter" idx="1"/>
          </p:nvPr>
        </p:nvSpPr>
        <p:spPr>
          <a:xfrm>
            <a:off x="715428" y="2491739"/>
            <a:ext cx="6365765" cy="2131677"/>
          </a:xfrm>
          <a:prstGeom prst="rect">
            <a:avLst/>
          </a:prstGeom>
        </p:spPr>
        <p:txBody>
          <a:bodyPr/>
          <a:lstStyle/>
          <a:p>
            <a:pPr marL="0" indent="0">
              <a:lnSpc>
                <a:spcPct val="88000"/>
              </a:lnSpc>
              <a:buClrTx/>
              <a:buSzTx/>
              <a:buNone/>
              <a:defRPr sz="3100" spc="-110" baseline="30193">
                <a:solidFill>
                  <a:srgbClr val="535353"/>
                </a:solidFill>
                <a:latin typeface="Gilroy Regular"/>
                <a:ea typeface="Gilroy Regular"/>
                <a:cs typeface="Gilroy Regular"/>
                <a:sym typeface="Gilroy Regular"/>
              </a:defRPr>
            </a:pPr>
            <a:r>
              <a:t>Myo-Inositol…………………………………………………………350 mg</a:t>
            </a:r>
          </a:p>
          <a:p>
            <a:pPr marL="0" indent="0">
              <a:lnSpc>
                <a:spcPct val="88000"/>
              </a:lnSpc>
              <a:buClrTx/>
              <a:buSzTx/>
              <a:buNone/>
              <a:defRPr sz="3100" spc="-110" baseline="30193">
                <a:solidFill>
                  <a:srgbClr val="535353"/>
                </a:solidFill>
                <a:latin typeface="Gilroy Regular"/>
                <a:ea typeface="Gilroy Regular"/>
                <a:cs typeface="Gilroy Regular"/>
                <a:sym typeface="Gilroy Regular"/>
              </a:defRPr>
            </a:pPr>
            <a:r>
              <a:t>Saffron stigma extract </a:t>
            </a:r>
            <a:br/>
            <a:r>
              <a:t>(Crocus sativus L.) Safr’Inside™.………………………..30 mg</a:t>
            </a:r>
          </a:p>
          <a:p>
            <a:pPr marL="0" indent="0">
              <a:lnSpc>
                <a:spcPct val="88000"/>
              </a:lnSpc>
              <a:buClrTx/>
              <a:buSzTx/>
              <a:buNone/>
              <a:defRPr sz="3100" spc="-110" baseline="30193">
                <a:solidFill>
                  <a:srgbClr val="535353"/>
                </a:solidFill>
                <a:latin typeface="Gilroy Regular"/>
                <a:ea typeface="Gilroy Regular"/>
                <a:cs typeface="Gilroy Regular"/>
                <a:sym typeface="Gilroy Regular"/>
              </a:defRPr>
            </a:pPr>
            <a:r>
              <a:t>Zinc (as zinc oxide from capsule shell)…………..2.3 mg</a:t>
            </a:r>
          </a:p>
        </p:txBody>
      </p:sp>
      <p:sp>
        <p:nvSpPr>
          <p:cNvPr id="504" name="Content Placeholder 2"/>
          <p:cNvSpPr txBox="1"/>
          <p:nvPr/>
        </p:nvSpPr>
        <p:spPr>
          <a:xfrm>
            <a:off x="647579" y="4739639"/>
            <a:ext cx="6205526" cy="594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a:spcBef>
                <a:spcPts val="1000"/>
              </a:spcBef>
              <a:defRPr sz="2800">
                <a:solidFill>
                  <a:srgbClr val="AE5287"/>
                </a:solidFill>
                <a:latin typeface="Gilroy Bold"/>
                <a:ea typeface="Gilroy Bold"/>
                <a:cs typeface="Gilroy Bold"/>
                <a:sym typeface="Gilroy Bold"/>
              </a:defRPr>
            </a:lvl1pPr>
          </a:lstStyle>
          <a:p>
            <a:r>
              <a:rPr dirty="0"/>
              <a:t>PACKAGE OF 30 CAPSULES</a:t>
            </a:r>
            <a:r>
              <a:rPr lang="en-US" dirty="0"/>
              <a:t> </a:t>
            </a:r>
            <a:r>
              <a:rPr dirty="0"/>
              <a:t>(30 days)</a:t>
            </a:r>
          </a:p>
        </p:txBody>
      </p:sp>
      <p:sp>
        <p:nvSpPr>
          <p:cNvPr id="505" name="Content Placeholder 2"/>
          <p:cNvSpPr txBox="1"/>
          <p:nvPr/>
        </p:nvSpPr>
        <p:spPr>
          <a:xfrm>
            <a:off x="650617" y="6061527"/>
            <a:ext cx="5876248" cy="4128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lvl="2" indent="0">
              <a:lnSpc>
                <a:spcPct val="110000"/>
              </a:lnSpc>
              <a:buClr>
                <a:srgbClr val="E4DEF6"/>
              </a:buClr>
              <a:buFont typeface="Wingdings"/>
              <a:defRPr sz="1000" i="1">
                <a:solidFill>
                  <a:srgbClr val="333333"/>
                </a:solidFill>
                <a:latin typeface="Gilroy Regular"/>
                <a:ea typeface="Gilroy Regular"/>
                <a:cs typeface="Gilroy Regular"/>
                <a:sym typeface="Gilroy Regular"/>
              </a:defRPr>
            </a:pPr>
            <a:r>
              <a:t>These statements have not been evaluated by the Food and Drug Administration.</a:t>
            </a:r>
          </a:p>
          <a:p>
            <a:pPr lvl="2" indent="0">
              <a:lnSpc>
                <a:spcPct val="110000"/>
              </a:lnSpc>
              <a:buClr>
                <a:srgbClr val="E4DEF6"/>
              </a:buClr>
              <a:buFont typeface="Wingdings"/>
              <a:defRPr sz="1000" i="1">
                <a:solidFill>
                  <a:srgbClr val="333333"/>
                </a:solidFill>
                <a:latin typeface="Gilroy Regular"/>
                <a:ea typeface="Gilroy Regular"/>
                <a:cs typeface="Gilroy Regular"/>
                <a:sym typeface="Gilroy Regular"/>
              </a:defRPr>
            </a:pPr>
            <a:r>
              <a:t>This product is not intended to diagnose, feat, cure or prevent any disease.</a:t>
            </a:r>
          </a:p>
        </p:txBody>
      </p:sp>
      <p:sp>
        <p:nvSpPr>
          <p:cNvPr id="506" name="Линия"/>
          <p:cNvSpPr/>
          <p:nvPr/>
        </p:nvSpPr>
        <p:spPr>
          <a:xfrm>
            <a:off x="686646" y="5985645"/>
            <a:ext cx="706254" cy="1"/>
          </a:xfrm>
          <a:prstGeom prst="line">
            <a:avLst/>
          </a:prstGeom>
          <a:ln w="38100">
            <a:solidFill>
              <a:srgbClr val="4E45AF"/>
            </a:solidFill>
            <a:miter/>
          </a:ln>
        </p:spPr>
        <p:txBody>
          <a:bodyPr lIns="45719" rIns="45719"/>
          <a:lstStyle/>
          <a:p>
            <a:endParaRP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84" name="Safrino_6 _1920x1080.png" descr="Safrino_6 _1920x1080.png"/>
          <p:cNvPicPr/>
          <p:nvPr/>
        </p:nvPicPr>
        <p:blipFill>
          <a:blip r:embed="rId2"/>
          <a:stretch/>
        </p:blipFill>
        <p:spPr bwMode="auto">
          <a:xfrm>
            <a:off x="-449820" y="-223020"/>
            <a:ext cx="12984660" cy="7303680"/>
          </a:xfrm>
          <a:prstGeom prst="rect">
            <a:avLst/>
          </a:prstGeom>
          <a:ln w="12700">
            <a:noFill/>
          </a:ln>
        </p:spPr>
      </p:pic>
      <p:sp>
        <p:nvSpPr>
          <p:cNvPr id="85" name="Safrino…"/>
          <p:cNvSpPr/>
          <p:nvPr/>
        </p:nvSpPr>
        <p:spPr bwMode="auto">
          <a:xfrm>
            <a:off x="825660" y="2962080"/>
            <a:ext cx="7063380" cy="2264036"/>
          </a:xfrm>
          <a:prstGeom prst="rect">
            <a:avLst/>
          </a:prstGeom>
          <a:noFill/>
          <a:ln w="12700">
            <a:noFill/>
          </a:ln>
        </p:spPr>
        <p:style>
          <a:lnRef idx="0">
            <a:scrgbClr r="0" g="0" b="0"/>
          </a:lnRef>
          <a:fillRef idx="0">
            <a:scrgbClr r="0" g="0" b="0"/>
          </a:fillRef>
          <a:effectRef idx="0">
            <a:scrgbClr r="0" g="0" b="0"/>
          </a:effectRef>
          <a:fontRef idx="minor"/>
        </p:style>
        <p:txBody>
          <a:bodyPr lIns="42840" tIns="42840" rIns="42840" bIns="42840" anchor="t">
            <a:spAutoFit/>
          </a:bodyPr>
          <a:lstStyle/>
          <a:p>
            <a:pPr>
              <a:tabLst>
                <a:tab pos="0" algn="l"/>
              </a:tabLst>
              <a:defRPr/>
            </a:pPr>
            <a:r>
              <a:rPr lang="ru-RU" sz="10000" b="1" spc="-1" dirty="0">
                <a:solidFill>
                  <a:srgbClr val="FFFFFF"/>
                </a:solidFill>
                <a:latin typeface="Gilroy" pitchFamily="2" charset="77"/>
                <a:ea typeface="Arial"/>
              </a:rPr>
              <a:t>Safrino</a:t>
            </a:r>
            <a:endParaRPr lang="ru-RU" sz="10000" spc="-1" dirty="0">
              <a:latin typeface="Gilroy" pitchFamily="2" charset="77"/>
            </a:endParaRPr>
          </a:p>
          <a:p>
            <a:pPr>
              <a:tabLst>
                <a:tab pos="0" algn="l"/>
              </a:tabLst>
              <a:defRPr/>
            </a:pPr>
            <a:r>
              <a:rPr lang="en-US" sz="4150" b="1" spc="-1" dirty="0">
                <a:solidFill>
                  <a:srgbClr val="FFFFFF"/>
                </a:solidFill>
                <a:latin typeface="Gilroy" pitchFamily="2" charset="77"/>
              </a:rPr>
              <a:t>Life in balance</a:t>
            </a:r>
            <a:endParaRPr lang="ru-RU" sz="4150" spc="-1" dirty="0">
              <a:latin typeface="Gilroy" pitchFamily="2" charset="77"/>
            </a:endParaRPr>
          </a:p>
        </p:txBody>
      </p:sp>
      <p:pic>
        <p:nvPicPr>
          <p:cNvPr id="86" name="cc_logo-01.png" descr="cc_logo-01.png"/>
          <p:cNvPicPr/>
          <p:nvPr/>
        </p:nvPicPr>
        <p:blipFill>
          <a:blip r:embed="rId3"/>
          <a:stretch/>
        </p:blipFill>
        <p:spPr bwMode="auto">
          <a:xfrm>
            <a:off x="-20340" y="7422120"/>
            <a:ext cx="1464120" cy="257400"/>
          </a:xfrm>
          <a:prstGeom prst="rect">
            <a:avLst/>
          </a:prstGeom>
          <a:ln w="12700">
            <a:noFill/>
          </a:ln>
        </p:spPr>
      </p:pic>
      <p:pic>
        <p:nvPicPr>
          <p:cNvPr id="87" name="cc logo_white.png" descr="cc logo_white.png"/>
          <p:cNvPicPr/>
          <p:nvPr/>
        </p:nvPicPr>
        <p:blipFill>
          <a:blip r:embed="rId4"/>
          <a:stretch/>
        </p:blipFill>
        <p:spPr bwMode="auto">
          <a:xfrm>
            <a:off x="693540" y="531360"/>
            <a:ext cx="1839780" cy="561960"/>
          </a:xfrm>
          <a:prstGeom prst="rect">
            <a:avLst/>
          </a:prstGeom>
          <a:ln w="12700">
            <a:noFill/>
          </a:ln>
        </p:spPr>
      </p:pic>
    </p:spTree>
    <p:extLst>
      <p:ext uri="{BB962C8B-B14F-4D97-AF65-F5344CB8AC3E}">
        <p14:creationId xmlns:p14="http://schemas.microsoft.com/office/powerpoint/2010/main" val="13256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magicpattern-bevXKKL7E9g-unsplash копия.png" descr="magicpattern-bevXKKL7E9g-unsplash копия.png"/>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250" name="Прямоугольник"/>
          <p:cNvSpPr/>
          <p:nvPr/>
        </p:nvSpPr>
        <p:spPr>
          <a:xfrm>
            <a:off x="-63500" y="-98078"/>
            <a:ext cx="12319000" cy="7054156"/>
          </a:xfrm>
          <a:prstGeom prst="rect">
            <a:avLst/>
          </a:prstGeom>
          <a:solidFill>
            <a:srgbClr val="FFFFFF"/>
          </a:solidFill>
          <a:ln w="12700">
            <a:miter lim="400000"/>
          </a:ln>
        </p:spPr>
        <p:txBody>
          <a:bodyPr lIns="45719" rIns="45719" anchor="ctr"/>
          <a:lstStyle/>
          <a:p>
            <a:endParaRPr/>
          </a:p>
        </p:txBody>
      </p:sp>
      <p:sp>
        <p:nvSpPr>
          <p:cNvPr id="251" name="Date Placeholder 3"/>
          <p:cNvSpPr txBox="1"/>
          <p:nvPr/>
        </p:nvSpPr>
        <p:spPr>
          <a:xfrm>
            <a:off x="579119" y="169360"/>
            <a:ext cx="2651762"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900" cap="all" spc="150">
                <a:solidFill>
                  <a:srgbClr val="AE5287"/>
                </a:solidFill>
              </a:defRPr>
            </a:lvl1pPr>
          </a:lstStyle>
          <a:p>
            <a:r>
              <a:t>May 2022</a:t>
            </a:r>
          </a:p>
        </p:txBody>
      </p:sp>
      <p:sp>
        <p:nvSpPr>
          <p:cNvPr id="252" name="Title 6"/>
          <p:cNvSpPr txBox="1">
            <a:spLocks noGrp="1"/>
          </p:cNvSpPr>
          <p:nvPr>
            <p:ph type="title"/>
          </p:nvPr>
        </p:nvSpPr>
        <p:spPr>
          <a:xfrm>
            <a:off x="553438" y="540138"/>
            <a:ext cx="10515601" cy="1325564"/>
          </a:xfrm>
          <a:prstGeom prst="rect">
            <a:avLst/>
          </a:prstGeom>
        </p:spPr>
        <p:txBody>
          <a:bodyPr/>
          <a:lstStyle>
            <a:lvl1pPr>
              <a:defRPr sz="4800">
                <a:solidFill>
                  <a:srgbClr val="363F47"/>
                </a:solidFill>
                <a:latin typeface="Gilroy-SemiboldItalic"/>
                <a:ea typeface="Gilroy-SemiboldItalic"/>
                <a:cs typeface="Gilroy-SemiboldItalic"/>
                <a:sym typeface="Gilroy Semibold"/>
              </a:defRPr>
            </a:lvl1pPr>
          </a:lstStyle>
          <a:p>
            <a:r>
              <a:t>Stress effects the Mind and Body</a:t>
            </a:r>
          </a:p>
        </p:txBody>
      </p:sp>
      <p:sp>
        <p:nvSpPr>
          <p:cNvPr id="253" name="Прямоугольник"/>
          <p:cNvSpPr/>
          <p:nvPr/>
        </p:nvSpPr>
        <p:spPr>
          <a:xfrm>
            <a:off x="648359" y="2404945"/>
            <a:ext cx="4147543" cy="3020210"/>
          </a:xfrm>
          <a:prstGeom prst="rect">
            <a:avLst/>
          </a:prstGeom>
          <a:solidFill>
            <a:srgbClr val="FFFFFF"/>
          </a:solidFill>
          <a:ln w="12700">
            <a:solidFill>
              <a:srgbClr val="4E45AF"/>
            </a:solidFill>
            <a:miter/>
          </a:ln>
        </p:spPr>
        <p:txBody>
          <a:bodyPr lIns="45719" rIns="45719" anchor="ctr"/>
          <a:lstStyle/>
          <a:p>
            <a:endParaRPr/>
          </a:p>
        </p:txBody>
      </p:sp>
      <p:sp>
        <p:nvSpPr>
          <p:cNvPr id="254" name="Прямоугольник"/>
          <p:cNvSpPr/>
          <p:nvPr/>
        </p:nvSpPr>
        <p:spPr>
          <a:xfrm>
            <a:off x="7173786" y="2404945"/>
            <a:ext cx="3629660" cy="3020210"/>
          </a:xfrm>
          <a:prstGeom prst="rect">
            <a:avLst/>
          </a:prstGeom>
          <a:gradFill>
            <a:gsLst>
              <a:gs pos="0">
                <a:schemeClr val="accent1">
                  <a:hueOff val="569372"/>
                  <a:lumOff val="31474"/>
                </a:schemeClr>
              </a:gs>
              <a:gs pos="100000">
                <a:srgbClr val="FFF0D0"/>
              </a:gs>
            </a:gsLst>
            <a:lin ang="2633611"/>
          </a:gradFill>
          <a:ln w="12700">
            <a:solidFill>
              <a:srgbClr val="4E45AF"/>
            </a:solidFill>
            <a:miter/>
          </a:ln>
        </p:spPr>
        <p:txBody>
          <a:bodyPr lIns="45719" rIns="45719" anchor="ctr"/>
          <a:lstStyle/>
          <a:p>
            <a:endParaRPr/>
          </a:p>
        </p:txBody>
      </p:sp>
      <p:sp>
        <p:nvSpPr>
          <p:cNvPr id="255" name="Content Placeholder 1"/>
          <p:cNvSpPr txBox="1">
            <a:spLocks noGrp="1"/>
          </p:cNvSpPr>
          <p:nvPr>
            <p:ph type="body" sz="quarter" idx="1"/>
          </p:nvPr>
        </p:nvSpPr>
        <p:spPr>
          <a:xfrm>
            <a:off x="611848" y="2787984"/>
            <a:ext cx="3864734" cy="2304932"/>
          </a:xfrm>
          <a:prstGeom prst="rect">
            <a:avLst/>
          </a:prstGeom>
          <a:noFill/>
        </p:spPr>
        <p:txBody>
          <a:bodyPr/>
          <a:lstStyle/>
          <a:p>
            <a:pPr>
              <a:defRPr>
                <a:latin typeface="Gilroy Bold"/>
                <a:ea typeface="Gilroy Bold"/>
                <a:cs typeface="Gilroy Bold"/>
                <a:sym typeface="Gilroy Bold"/>
              </a:defRPr>
            </a:pPr>
            <a:r>
              <a:t>Response to an external cause</a:t>
            </a:r>
            <a:r>
              <a:rPr>
                <a:latin typeface="Gilroy Regular"/>
                <a:ea typeface="Gilroy Regular"/>
                <a:cs typeface="Gilroy Regular"/>
                <a:sym typeface="Gilroy Regular"/>
              </a:rPr>
              <a:t> </a:t>
            </a:r>
            <a:r>
              <a:rPr i="1">
                <a:latin typeface="Gilroy Regular"/>
                <a:ea typeface="Gilroy Regular"/>
                <a:cs typeface="Gilroy Regular"/>
                <a:sym typeface="Gilroy Regular"/>
              </a:rPr>
              <a:t>(taking a test or arguing with </a:t>
            </a:r>
            <a:br>
              <a:rPr i="1">
                <a:latin typeface="Gilroy Regular"/>
                <a:ea typeface="Gilroy Regular"/>
                <a:cs typeface="Gilroy Regular"/>
                <a:sym typeface="Gilroy Regular"/>
              </a:rPr>
            </a:br>
            <a:r>
              <a:rPr i="1">
                <a:latin typeface="Gilroy Regular"/>
                <a:ea typeface="Gilroy Regular"/>
                <a:cs typeface="Gilroy Regular"/>
                <a:sym typeface="Gilroy Regular"/>
              </a:rPr>
              <a:t>a friend)</a:t>
            </a:r>
          </a:p>
          <a:p>
            <a:pPr>
              <a:defRPr>
                <a:latin typeface="Gilroy Bold"/>
                <a:ea typeface="Gilroy Bold"/>
                <a:cs typeface="Gilroy Bold"/>
                <a:sym typeface="Gilroy Bold"/>
              </a:defRPr>
            </a:pPr>
            <a:r>
              <a:t>Positive stress</a:t>
            </a:r>
            <a:r>
              <a:rPr>
                <a:latin typeface="Gilroy Regular"/>
                <a:ea typeface="Gilroy Regular"/>
                <a:cs typeface="Gilroy Regular"/>
                <a:sym typeface="Gilroy Regular"/>
              </a:rPr>
              <a:t> </a:t>
            </a:r>
            <a:r>
              <a:rPr i="1">
                <a:latin typeface="Gilroy Regular"/>
                <a:ea typeface="Gilroy Regular"/>
                <a:cs typeface="Gilroy Regular"/>
                <a:sym typeface="Gilroy Regular"/>
              </a:rPr>
              <a:t>(meeting </a:t>
            </a:r>
            <a:br>
              <a:rPr i="1">
                <a:latin typeface="Gilroy Regular"/>
                <a:ea typeface="Gilroy Regular"/>
                <a:cs typeface="Gilroy Regular"/>
                <a:sym typeface="Gilroy Regular"/>
              </a:rPr>
            </a:br>
            <a:r>
              <a:rPr i="1">
                <a:latin typeface="Gilroy Regular"/>
                <a:ea typeface="Gilroy Regular"/>
                <a:cs typeface="Gilroy Regular"/>
                <a:sym typeface="Gilroy Regular"/>
              </a:rPr>
              <a:t>a deadline)</a:t>
            </a:r>
          </a:p>
          <a:p>
            <a:pPr>
              <a:defRPr>
                <a:latin typeface="Gilroy Bold"/>
                <a:ea typeface="Gilroy Bold"/>
                <a:cs typeface="Gilroy Bold"/>
                <a:sym typeface="Gilroy Bold"/>
              </a:defRPr>
            </a:pPr>
            <a:r>
              <a:t>Negative stress </a:t>
            </a:r>
            <a:r>
              <a:rPr i="1">
                <a:latin typeface="Gilroy Regular"/>
                <a:ea typeface="Gilroy Regular"/>
                <a:cs typeface="Gilroy Regular"/>
                <a:sym typeface="Gilroy Regular"/>
              </a:rPr>
              <a:t>(losing sleep)  </a:t>
            </a:r>
          </a:p>
        </p:txBody>
      </p:sp>
      <p:sp>
        <p:nvSpPr>
          <p:cNvPr id="256" name="Slide Number Placeholder 5"/>
          <p:cNvSpPr txBox="1">
            <a:spLocks noGrp="1"/>
          </p:cNvSpPr>
          <p:nvPr>
            <p:ph type="sldNum" sz="quarter" idx="2"/>
          </p:nvPr>
        </p:nvSpPr>
        <p:spPr>
          <a:xfrm>
            <a:off x="11167041" y="6496367"/>
            <a:ext cx="186760" cy="2311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a:t>
            </a:fld>
            <a:endParaRPr/>
          </a:p>
        </p:txBody>
      </p:sp>
      <p:sp>
        <p:nvSpPr>
          <p:cNvPr id="257" name="Text Placeholder 7"/>
          <p:cNvSpPr>
            <a:spLocks noGrp="1"/>
          </p:cNvSpPr>
          <p:nvPr>
            <p:ph type="body" idx="13"/>
          </p:nvPr>
        </p:nvSpPr>
        <p:spPr>
          <a:xfrm>
            <a:off x="601730" y="1641818"/>
            <a:ext cx="5157788" cy="53035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marL="0" indent="0">
              <a:buClrTx/>
              <a:buSzTx/>
              <a:buNone/>
              <a:defRPr sz="2400">
                <a:latin typeface="Gilroy Regular"/>
                <a:ea typeface="Gilroy Regular"/>
                <a:cs typeface="Gilroy Regular"/>
                <a:sym typeface="Gilroy Regular"/>
              </a:defRPr>
            </a:lvl1pPr>
          </a:lstStyle>
          <a:p>
            <a:r>
              <a:t>What is Stress?</a:t>
            </a:r>
          </a:p>
        </p:txBody>
      </p:sp>
      <p:sp>
        <p:nvSpPr>
          <p:cNvPr id="258" name="TextBox 10"/>
          <p:cNvSpPr txBox="1"/>
          <p:nvPr/>
        </p:nvSpPr>
        <p:spPr>
          <a:xfrm>
            <a:off x="7431595" y="3193689"/>
            <a:ext cx="3642361" cy="14427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latin typeface="Gilroy Bold"/>
                <a:ea typeface="Gilroy Bold"/>
                <a:cs typeface="Gilroy Bold"/>
                <a:sym typeface="Gilroy Bold"/>
              </a:defRPr>
            </a:pPr>
            <a:r>
              <a:t>Effects the Mind and Body:</a:t>
            </a:r>
          </a:p>
          <a:p>
            <a:pPr marL="742950" lvl="1" indent="-285750">
              <a:buSzPct val="100000"/>
              <a:buFont typeface="Arial"/>
              <a:buChar char="•"/>
              <a:defRPr>
                <a:latin typeface="Gilroy Regular"/>
                <a:ea typeface="Gilroy Regular"/>
                <a:cs typeface="Gilroy Regular"/>
                <a:sym typeface="Gilroy Regular"/>
              </a:defRPr>
            </a:pPr>
            <a:r>
              <a:t>Tension</a:t>
            </a:r>
          </a:p>
          <a:p>
            <a:pPr marL="742950" lvl="1" indent="-285750">
              <a:buSzPct val="100000"/>
              <a:buFont typeface="Arial"/>
              <a:buChar char="•"/>
              <a:defRPr>
                <a:latin typeface="Gilroy Regular"/>
                <a:ea typeface="Gilroy Regular"/>
                <a:cs typeface="Gilroy Regular"/>
                <a:sym typeface="Gilroy Regular"/>
              </a:defRPr>
            </a:pPr>
            <a:r>
              <a:t>Uneasiness</a:t>
            </a:r>
          </a:p>
          <a:p>
            <a:pPr marL="742950" lvl="1" indent="-285750">
              <a:buSzPct val="100000"/>
              <a:buFont typeface="Arial"/>
              <a:buChar char="•"/>
              <a:defRPr>
                <a:latin typeface="Gilroy Regular"/>
                <a:ea typeface="Gilroy Regular"/>
                <a:cs typeface="Gilroy Regular"/>
                <a:sym typeface="Gilroy Regular"/>
              </a:defRPr>
            </a:pPr>
            <a:r>
              <a:t>Excessive worry</a:t>
            </a:r>
          </a:p>
          <a:p>
            <a:pPr marL="742950" lvl="1" indent="-285750">
              <a:buSzPct val="100000"/>
              <a:buFont typeface="Arial"/>
              <a:buChar char="•"/>
              <a:defRPr>
                <a:latin typeface="Gilroy Regular"/>
                <a:ea typeface="Gilroy Regular"/>
                <a:cs typeface="Gilroy Regular"/>
                <a:sym typeface="Gilroy Regular"/>
              </a:defRPr>
            </a:pPr>
            <a:r>
              <a:t>Loss of sleep</a:t>
            </a:r>
          </a:p>
        </p:txBody>
      </p:sp>
      <p:sp>
        <p:nvSpPr>
          <p:cNvPr id="259" name="Straight Arrow Connector 12"/>
          <p:cNvSpPr/>
          <p:nvPr/>
        </p:nvSpPr>
        <p:spPr>
          <a:xfrm>
            <a:off x="5287655" y="3940449"/>
            <a:ext cx="1394377" cy="1"/>
          </a:xfrm>
          <a:prstGeom prst="line">
            <a:avLst/>
          </a:prstGeom>
          <a:ln w="76200">
            <a:solidFill>
              <a:srgbClr val="4E45AF"/>
            </a:solidFill>
            <a:miter/>
            <a:tailEnd type="triangle"/>
          </a:ln>
        </p:spPr>
        <p:txBody>
          <a:bodyPr lIns="45719" rIns="45719"/>
          <a:lstStyle/>
          <a:p>
            <a:endParaRPr/>
          </a:p>
        </p:txBody>
      </p:sp>
      <p:grpSp>
        <p:nvGrpSpPr>
          <p:cNvPr id="263" name="Группа"/>
          <p:cNvGrpSpPr/>
          <p:nvPr/>
        </p:nvGrpSpPr>
        <p:grpSpPr>
          <a:xfrm>
            <a:off x="641880" y="6216062"/>
            <a:ext cx="5223369" cy="381242"/>
            <a:chOff x="0" y="0"/>
            <a:chExt cx="5223368" cy="381241"/>
          </a:xfrm>
        </p:grpSpPr>
        <p:sp>
          <p:nvSpPr>
            <p:cNvPr id="260" name="Сквиркл"/>
            <p:cNvSpPr/>
            <p:nvPr/>
          </p:nvSpPr>
          <p:spPr>
            <a:xfrm>
              <a:off x="0" y="0"/>
              <a:ext cx="5223368" cy="381241"/>
            </a:xfrm>
            <a:prstGeom prst="roundRect">
              <a:avLst>
                <a:gd name="adj" fmla="val 50000"/>
              </a:avLst>
            </a:prstGeom>
            <a:solidFill>
              <a:srgbClr val="FFD3D9"/>
            </a:solidFill>
            <a:ln w="12700" cap="flat">
              <a:noFill/>
              <a:miter lim="400000"/>
            </a:ln>
            <a:effectLst/>
          </p:spPr>
          <p:txBody>
            <a:bodyPr wrap="square" lIns="45719" tIns="45719" rIns="45719" bIns="45719" numCol="1" anchor="t">
              <a:noAutofit/>
            </a:bodyPr>
            <a:lstStyle/>
            <a:p>
              <a:endParaRPr/>
            </a:p>
          </p:txBody>
        </p:sp>
        <p:sp>
          <p:nvSpPr>
            <p:cNvPr id="261" name="*https://online.flippingbook.com/view/598519/31/"/>
            <p:cNvSpPr/>
            <p:nvPr/>
          </p:nvSpPr>
          <p:spPr>
            <a:xfrm>
              <a:off x="410814" y="190529"/>
              <a:ext cx="479756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2839" tIns="42839" rIns="42839" bIns="42839" numCol="1" anchor="t">
              <a:spAutoFit/>
            </a:bodyPr>
            <a:lstStyle>
              <a:lvl1pPr>
                <a:lnSpc>
                  <a:spcPct val="90000"/>
                </a:lnSpc>
                <a:defRPr sz="1700" u="sng" spc="-1" baseline="30000">
                  <a:solidFill>
                    <a:schemeClr val="accent1"/>
                  </a:solidFill>
                  <a:uFill>
                    <a:solidFill>
                      <a:schemeClr val="accent1"/>
                    </a:solidFill>
                  </a:uFill>
                  <a:latin typeface="Arial"/>
                  <a:ea typeface="Arial"/>
                  <a:cs typeface="Arial"/>
                  <a:sym typeface="Arial"/>
                  <a:hlinkClick r:id="rId4"/>
                </a:defRPr>
              </a:lvl1pPr>
            </a:lstStyle>
            <a:p>
              <a:pPr>
                <a:defRPr u="none">
                  <a:solidFill>
                    <a:srgbClr val="2046E5"/>
                  </a:solidFill>
                  <a:uFillTx/>
                </a:defRPr>
              </a:pPr>
              <a:r>
                <a:rPr u="sng" dirty="0">
                  <a:solidFill>
                    <a:schemeClr val="accent1"/>
                  </a:solidFill>
                  <a:uFill>
                    <a:solidFill>
                      <a:schemeClr val="accent1"/>
                    </a:solidFill>
                  </a:uFill>
                  <a:hlinkClick r:id="rId4"/>
                </a:rPr>
                <a:t>https://www.nimh.nih.gov/health/publications/so-stressed-out-fact-sheet</a:t>
              </a:r>
            </a:p>
          </p:txBody>
        </p:sp>
        <p:pic>
          <p:nvPicPr>
            <p:cNvPr id="262" name="Изображение" descr="Изображение"/>
            <p:cNvPicPr>
              <a:picLocks noChangeAspect="1"/>
            </p:cNvPicPr>
            <p:nvPr/>
          </p:nvPicPr>
          <p:blipFill>
            <a:blip r:embed="rId5"/>
            <a:stretch>
              <a:fillRect/>
            </a:stretch>
          </p:blipFill>
          <p:spPr>
            <a:xfrm>
              <a:off x="135720" y="60479"/>
              <a:ext cx="260101" cy="260102"/>
            </a:xfrm>
            <a:prstGeom prst="rect">
              <a:avLst/>
            </a:prstGeom>
            <a:ln w="12700" cap="flat">
              <a:noFill/>
              <a:miter lim="400000"/>
            </a:ln>
            <a:effectLst/>
          </p:spPr>
        </p:pic>
      </p:grpSp>
      <p:pic>
        <p:nvPicPr>
          <p:cNvPr id="264" name="Main.png" descr="Main.png"/>
          <p:cNvPicPr>
            <a:picLocks noChangeAspect="1"/>
          </p:cNvPicPr>
          <p:nvPr/>
        </p:nvPicPr>
        <p:blipFill>
          <a:blip r:embed="rId6"/>
          <a:stretch>
            <a:fillRect/>
          </a:stretch>
        </p:blipFill>
        <p:spPr>
          <a:xfrm>
            <a:off x="10706100" y="204014"/>
            <a:ext cx="905442" cy="161832"/>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magicpattern-bevXKKL7E9g-unsplash копия.png" descr="magicpattern-bevXKKL7E9g-unsplash копия.pn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69" name="Прямоугольник"/>
          <p:cNvSpPr/>
          <p:nvPr/>
        </p:nvSpPr>
        <p:spPr>
          <a:xfrm>
            <a:off x="-63500" y="-72083"/>
            <a:ext cx="12319000" cy="7002166"/>
          </a:xfrm>
          <a:prstGeom prst="rect">
            <a:avLst/>
          </a:prstGeom>
          <a:solidFill>
            <a:srgbClr val="FFFFFF"/>
          </a:solidFill>
          <a:ln w="12700">
            <a:miter lim="400000"/>
          </a:ln>
        </p:spPr>
        <p:txBody>
          <a:bodyPr lIns="45719" rIns="45719" anchor="ctr"/>
          <a:lstStyle/>
          <a:p>
            <a:endParaRPr/>
          </a:p>
        </p:txBody>
      </p:sp>
      <p:sp>
        <p:nvSpPr>
          <p:cNvPr id="270" name="Кружок"/>
          <p:cNvSpPr/>
          <p:nvPr/>
        </p:nvSpPr>
        <p:spPr>
          <a:xfrm>
            <a:off x="4905932" y="1000260"/>
            <a:ext cx="5031781" cy="5031780"/>
          </a:xfrm>
          <a:prstGeom prst="ellipse">
            <a:avLst/>
          </a:prstGeom>
          <a:ln w="50800">
            <a:solidFill>
              <a:srgbClr val="4E45AF">
                <a:alpha val="9284"/>
              </a:srgbClr>
            </a:solidFill>
            <a:miter/>
          </a:ln>
        </p:spPr>
        <p:txBody>
          <a:bodyPr lIns="45719" rIns="45719" anchor="ctr"/>
          <a:lstStyle/>
          <a:p>
            <a:endParaRPr/>
          </a:p>
        </p:txBody>
      </p:sp>
      <p:sp>
        <p:nvSpPr>
          <p:cNvPr id="271" name="Stress"/>
          <p:cNvSpPr txBox="1">
            <a:spLocks noGrp="1"/>
          </p:cNvSpPr>
          <p:nvPr>
            <p:ph type="title"/>
          </p:nvPr>
        </p:nvSpPr>
        <p:spPr>
          <a:xfrm>
            <a:off x="584200" y="839400"/>
            <a:ext cx="10515600" cy="995428"/>
          </a:xfrm>
          <a:prstGeom prst="rect">
            <a:avLst/>
          </a:prstGeom>
        </p:spPr>
        <p:txBody>
          <a:bodyPr lIns="45719" tIns="45719" rIns="45719" bIns="45719" anchor="t"/>
          <a:lstStyle>
            <a:lvl1pPr>
              <a:defRPr sz="4800">
                <a:solidFill>
                  <a:srgbClr val="4E45AF"/>
                </a:solidFill>
                <a:latin typeface="Gilroy-SemiboldItalic"/>
                <a:ea typeface="Gilroy-SemiboldItalic"/>
                <a:cs typeface="Gilroy-SemiboldItalic"/>
                <a:sym typeface="Gilroy Semibold"/>
              </a:defRPr>
            </a:lvl1pPr>
          </a:lstStyle>
          <a:p>
            <a:r>
              <a:t>Stress</a:t>
            </a:r>
          </a:p>
        </p:txBody>
      </p:sp>
      <p:sp>
        <p:nvSpPr>
          <p:cNvPr id="272" name="проблемы  на работе"/>
          <p:cNvSpPr txBox="1"/>
          <p:nvPr/>
        </p:nvSpPr>
        <p:spPr>
          <a:xfrm>
            <a:off x="3180350" y="1514983"/>
            <a:ext cx="2144521" cy="598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2839" tIns="42839" rIns="42839" bIns="42839">
            <a:spAutoFit/>
          </a:bodyPr>
          <a:lstStyle>
            <a:lvl1pPr algn="ctr">
              <a:defRPr spc="0">
                <a:solidFill>
                  <a:srgbClr val="535353"/>
                </a:solidFill>
                <a:latin typeface="Gilroy Regular"/>
                <a:ea typeface="Gilroy Regular"/>
                <a:cs typeface="Gilroy Regular"/>
                <a:sym typeface="Gilroy Regular"/>
              </a:defRPr>
            </a:lvl1pPr>
          </a:lstStyle>
          <a:p>
            <a:r>
              <a:t>Financial obligations</a:t>
            </a:r>
          </a:p>
        </p:txBody>
      </p:sp>
      <p:sp>
        <p:nvSpPr>
          <p:cNvPr id="273" name="Кружок"/>
          <p:cNvSpPr/>
          <p:nvPr/>
        </p:nvSpPr>
        <p:spPr>
          <a:xfrm>
            <a:off x="4145600" y="1268203"/>
            <a:ext cx="214021" cy="214021"/>
          </a:xfrm>
          <a:prstGeom prst="ellipse">
            <a:avLst/>
          </a:prstGeom>
          <a:solidFill>
            <a:srgbClr val="4E45AF"/>
          </a:solidFill>
          <a:ln w="12700">
            <a:miter lim="400000"/>
          </a:ln>
        </p:spPr>
        <p:txBody>
          <a:bodyPr lIns="45719" rIns="45719"/>
          <a:lstStyle/>
          <a:p>
            <a:endParaRPr/>
          </a:p>
        </p:txBody>
      </p:sp>
      <p:sp>
        <p:nvSpPr>
          <p:cNvPr id="274" name="стрессовые события в мире"/>
          <p:cNvSpPr txBox="1"/>
          <p:nvPr/>
        </p:nvSpPr>
        <p:spPr>
          <a:xfrm>
            <a:off x="8672594" y="1514983"/>
            <a:ext cx="3236941" cy="598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2839" tIns="42839" rIns="42839" bIns="42839">
            <a:spAutoFit/>
          </a:bodyPr>
          <a:lstStyle/>
          <a:p>
            <a:pPr algn="ctr">
              <a:defRPr spc="0">
                <a:solidFill>
                  <a:srgbClr val="535353"/>
                </a:solidFill>
                <a:latin typeface="Gilroy Regular"/>
                <a:ea typeface="Gilroy Regular"/>
                <a:cs typeface="Gilroy Regular"/>
                <a:sym typeface="Gilroy Regular"/>
              </a:defRPr>
            </a:pPr>
            <a:r>
              <a:t>Feeling out of control </a:t>
            </a:r>
            <a:br/>
            <a:r>
              <a:t>(world events)</a:t>
            </a:r>
          </a:p>
        </p:txBody>
      </p:sp>
      <p:sp>
        <p:nvSpPr>
          <p:cNvPr id="275" name="Кружок"/>
          <p:cNvSpPr/>
          <p:nvPr/>
        </p:nvSpPr>
        <p:spPr>
          <a:xfrm>
            <a:off x="10184055" y="1268203"/>
            <a:ext cx="214021" cy="214021"/>
          </a:xfrm>
          <a:prstGeom prst="ellipse">
            <a:avLst/>
          </a:prstGeom>
          <a:solidFill>
            <a:srgbClr val="4E45AF"/>
          </a:solidFill>
          <a:ln w="12700">
            <a:miter lim="400000"/>
          </a:ln>
        </p:spPr>
        <p:txBody>
          <a:bodyPr lIns="45719" rIns="45719"/>
          <a:lstStyle/>
          <a:p>
            <a:endParaRPr/>
          </a:p>
        </p:txBody>
      </p:sp>
      <p:sp>
        <p:nvSpPr>
          <p:cNvPr id="276" name="ссоры с близкими"/>
          <p:cNvSpPr txBox="1"/>
          <p:nvPr/>
        </p:nvSpPr>
        <p:spPr>
          <a:xfrm>
            <a:off x="2334169" y="3216770"/>
            <a:ext cx="3836882" cy="598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2839" tIns="42839" rIns="42839" bIns="42839">
            <a:spAutoFit/>
          </a:bodyPr>
          <a:lstStyle/>
          <a:p>
            <a:pPr algn="ctr">
              <a:defRPr spc="0">
                <a:solidFill>
                  <a:srgbClr val="535353"/>
                </a:solidFill>
                <a:latin typeface="Gilroy Regular"/>
                <a:ea typeface="Gilroy Regular"/>
                <a:cs typeface="Gilroy Regular"/>
                <a:sym typeface="Gilroy Regular"/>
              </a:defRPr>
            </a:pPr>
            <a:r>
              <a:t>Disagreements with family, </a:t>
            </a:r>
            <a:br/>
            <a:r>
              <a:t>co-workers, or friends</a:t>
            </a:r>
          </a:p>
        </p:txBody>
      </p:sp>
      <p:sp>
        <p:nvSpPr>
          <p:cNvPr id="277" name="Кружок"/>
          <p:cNvSpPr/>
          <p:nvPr/>
        </p:nvSpPr>
        <p:spPr>
          <a:xfrm>
            <a:off x="4145600" y="2980236"/>
            <a:ext cx="214021" cy="214021"/>
          </a:xfrm>
          <a:prstGeom prst="ellipse">
            <a:avLst/>
          </a:prstGeom>
          <a:solidFill>
            <a:srgbClr val="4E45AF"/>
          </a:solidFill>
          <a:ln w="12700">
            <a:miter lim="400000"/>
          </a:ln>
        </p:spPr>
        <p:txBody>
          <a:bodyPr lIns="45719" rIns="45719"/>
          <a:lstStyle/>
          <a:p>
            <a:endParaRPr/>
          </a:p>
        </p:txBody>
      </p:sp>
      <p:sp>
        <p:nvSpPr>
          <p:cNvPr id="278" name="бытовые заботы"/>
          <p:cNvSpPr txBox="1"/>
          <p:nvPr/>
        </p:nvSpPr>
        <p:spPr>
          <a:xfrm>
            <a:off x="8576564" y="3216770"/>
            <a:ext cx="3429001" cy="598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2839" tIns="42839" rIns="42839" bIns="42839">
            <a:spAutoFit/>
          </a:bodyPr>
          <a:lstStyle/>
          <a:p>
            <a:pPr algn="ctr">
              <a:defRPr spc="0">
                <a:solidFill>
                  <a:srgbClr val="535353"/>
                </a:solidFill>
                <a:latin typeface="Gilroy Regular"/>
                <a:ea typeface="Gilroy Regular"/>
                <a:cs typeface="Gilroy Regular"/>
                <a:sym typeface="Gilroy Regular"/>
              </a:defRPr>
            </a:pPr>
            <a:r>
              <a:t>Feeling overloaded </a:t>
            </a:r>
            <a:br/>
            <a:r>
              <a:t>with responsibilities</a:t>
            </a:r>
          </a:p>
        </p:txBody>
      </p:sp>
      <p:sp>
        <p:nvSpPr>
          <p:cNvPr id="279" name="Кружок"/>
          <p:cNvSpPr/>
          <p:nvPr/>
        </p:nvSpPr>
        <p:spPr>
          <a:xfrm>
            <a:off x="10184055" y="2980236"/>
            <a:ext cx="214021" cy="214021"/>
          </a:xfrm>
          <a:prstGeom prst="ellipse">
            <a:avLst/>
          </a:prstGeom>
          <a:solidFill>
            <a:srgbClr val="4E45AF"/>
          </a:solidFill>
          <a:ln w="12700">
            <a:miter lim="400000"/>
          </a:ln>
        </p:spPr>
        <p:txBody>
          <a:bodyPr lIns="45719" rIns="45719"/>
          <a:lstStyle/>
          <a:p>
            <a:endParaRPr/>
          </a:p>
        </p:txBody>
      </p:sp>
      <p:sp>
        <p:nvSpPr>
          <p:cNvPr id="280" name="малоподвижный образ жизни"/>
          <p:cNvSpPr txBox="1"/>
          <p:nvPr/>
        </p:nvSpPr>
        <p:spPr>
          <a:xfrm>
            <a:off x="8669400" y="4918556"/>
            <a:ext cx="3243331" cy="598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2839" tIns="42839" rIns="42839" bIns="42839">
            <a:spAutoFit/>
          </a:bodyPr>
          <a:lstStyle/>
          <a:p>
            <a:pPr algn="ctr">
              <a:defRPr spc="0">
                <a:solidFill>
                  <a:srgbClr val="535353"/>
                </a:solidFill>
                <a:latin typeface="Gilroy Regular"/>
                <a:ea typeface="Gilroy Regular"/>
                <a:cs typeface="Gilroy Regular"/>
                <a:sym typeface="Gilroy Regular"/>
              </a:defRPr>
            </a:pPr>
            <a:r>
              <a:t>Sedentary lifestyle </a:t>
            </a:r>
            <a:br/>
            <a:r>
              <a:t>causes fatigue</a:t>
            </a:r>
          </a:p>
        </p:txBody>
      </p:sp>
      <p:sp>
        <p:nvSpPr>
          <p:cNvPr id="281" name="Кружок"/>
          <p:cNvSpPr/>
          <p:nvPr/>
        </p:nvSpPr>
        <p:spPr>
          <a:xfrm>
            <a:off x="10184055" y="4689876"/>
            <a:ext cx="214021" cy="214021"/>
          </a:xfrm>
          <a:prstGeom prst="ellipse">
            <a:avLst/>
          </a:prstGeom>
          <a:solidFill>
            <a:srgbClr val="4E45AF"/>
          </a:solidFill>
          <a:ln w="12700">
            <a:miter lim="400000"/>
          </a:ln>
        </p:spPr>
        <p:txBody>
          <a:bodyPr lIns="45719" rIns="45719"/>
          <a:lstStyle/>
          <a:p>
            <a:endParaRPr/>
          </a:p>
        </p:txBody>
      </p:sp>
      <p:sp>
        <p:nvSpPr>
          <p:cNvPr id="282" name="дедлайны"/>
          <p:cNvSpPr txBox="1"/>
          <p:nvPr/>
        </p:nvSpPr>
        <p:spPr>
          <a:xfrm>
            <a:off x="2634139" y="4918556"/>
            <a:ext cx="3236942" cy="598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2839" tIns="42839" rIns="42839" bIns="42839">
            <a:spAutoFit/>
          </a:bodyPr>
          <a:lstStyle/>
          <a:p>
            <a:pPr algn="ctr">
              <a:defRPr spc="0">
                <a:solidFill>
                  <a:srgbClr val="535353"/>
                </a:solidFill>
                <a:latin typeface="Gilroy Regular"/>
                <a:ea typeface="Gilroy Regular"/>
                <a:cs typeface="Gilroy Regular"/>
                <a:sym typeface="Gilroy Regular"/>
              </a:defRPr>
            </a:pPr>
            <a:r>
              <a:t>Deadlines </a:t>
            </a:r>
            <a:br/>
            <a:r>
              <a:t>(i.e. work-related projects)</a:t>
            </a:r>
          </a:p>
        </p:txBody>
      </p:sp>
      <p:sp>
        <p:nvSpPr>
          <p:cNvPr id="283" name="Кружок"/>
          <p:cNvSpPr/>
          <p:nvPr/>
        </p:nvSpPr>
        <p:spPr>
          <a:xfrm>
            <a:off x="4145600" y="4689876"/>
            <a:ext cx="214021" cy="214021"/>
          </a:xfrm>
          <a:prstGeom prst="ellipse">
            <a:avLst/>
          </a:prstGeom>
          <a:solidFill>
            <a:srgbClr val="4E45AF"/>
          </a:solidFill>
          <a:ln w="12700">
            <a:miter lim="400000"/>
          </a:ln>
        </p:spPr>
        <p:txBody>
          <a:bodyPr lIns="45719" rIns="45719"/>
          <a:lstStyle/>
          <a:p>
            <a:endParaRPr/>
          </a:p>
        </p:txBody>
      </p:sp>
      <p:pic>
        <p:nvPicPr>
          <p:cNvPr id="284" name="Ink 2" descr="Ink 2"/>
          <p:cNvPicPr>
            <a:picLocks noChangeAspect="1"/>
          </p:cNvPicPr>
          <p:nvPr/>
        </p:nvPicPr>
        <p:blipFill>
          <a:blip r:embed="rId3"/>
          <a:stretch>
            <a:fillRect/>
          </a:stretch>
        </p:blipFill>
        <p:spPr>
          <a:xfrm>
            <a:off x="9614759" y="600480"/>
            <a:ext cx="18001" cy="19441"/>
          </a:xfrm>
          <a:prstGeom prst="rect">
            <a:avLst/>
          </a:prstGeom>
          <a:ln w="12700">
            <a:miter lim="400000"/>
          </a:ln>
        </p:spPr>
      </p:pic>
      <p:pic>
        <p:nvPicPr>
          <p:cNvPr id="285" name="iStock-525562645 копия.png" descr="iStock-525562645 копия.png"/>
          <p:cNvPicPr>
            <a:picLocks noChangeAspect="1"/>
          </p:cNvPicPr>
          <p:nvPr/>
        </p:nvPicPr>
        <p:blipFill>
          <a:blip r:embed="rId4"/>
          <a:srcRect l="22777" t="7332" r="24825" b="7332"/>
          <a:stretch>
            <a:fillRect/>
          </a:stretch>
        </p:blipFill>
        <p:spPr>
          <a:xfrm flipH="1">
            <a:off x="6429577" y="1161325"/>
            <a:ext cx="1984434" cy="4847886"/>
          </a:xfrm>
          <a:prstGeom prst="rect">
            <a:avLst/>
          </a:prstGeom>
          <a:ln w="12700">
            <a:miter lim="400000"/>
          </a:ln>
        </p:spPr>
      </p:pic>
      <p:sp>
        <p:nvSpPr>
          <p:cNvPr id="286" name="Сквиркл"/>
          <p:cNvSpPr/>
          <p:nvPr/>
        </p:nvSpPr>
        <p:spPr>
          <a:xfrm>
            <a:off x="641880" y="5933772"/>
            <a:ext cx="5223368" cy="610797"/>
          </a:xfrm>
          <a:prstGeom prst="roundRect">
            <a:avLst>
              <a:gd name="adj" fmla="val 31208"/>
            </a:avLst>
          </a:prstGeom>
          <a:solidFill>
            <a:srgbClr val="FFD3D9"/>
          </a:solidFill>
          <a:ln w="12700">
            <a:miter lim="400000"/>
          </a:ln>
        </p:spPr>
        <p:txBody>
          <a:bodyPr lIns="45719" rIns="45719"/>
          <a:lstStyle/>
          <a:p>
            <a:endParaRPr/>
          </a:p>
        </p:txBody>
      </p:sp>
      <p:sp>
        <p:nvSpPr>
          <p:cNvPr id="287" name="*https://online.flippingbook.com/view/598519/31/"/>
          <p:cNvSpPr txBox="1"/>
          <p:nvPr/>
        </p:nvSpPr>
        <p:spPr>
          <a:xfrm>
            <a:off x="1101240" y="6204248"/>
            <a:ext cx="4797560" cy="3326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2839" tIns="42839" rIns="42839" bIns="42839">
            <a:spAutoFit/>
          </a:bodyPr>
          <a:lstStyle>
            <a:lvl1pPr>
              <a:lnSpc>
                <a:spcPct val="90000"/>
              </a:lnSpc>
              <a:defRPr sz="1700" u="sng" spc="-1" baseline="30000">
                <a:solidFill>
                  <a:schemeClr val="accent1"/>
                </a:solidFill>
                <a:uFill>
                  <a:solidFill>
                    <a:schemeClr val="accent1"/>
                  </a:solidFill>
                </a:uFill>
                <a:latin typeface="Arial"/>
                <a:ea typeface="Arial"/>
                <a:cs typeface="Arial"/>
                <a:sym typeface="Arial"/>
                <a:hlinkClick r:id="rId5"/>
              </a:defRPr>
            </a:lvl1pPr>
          </a:lstStyle>
          <a:p>
            <a:pPr>
              <a:defRPr u="none">
                <a:solidFill>
                  <a:srgbClr val="2046E5"/>
                </a:solidFill>
                <a:uFillTx/>
              </a:defRPr>
            </a:pPr>
            <a:r>
              <a:rPr u="sng">
                <a:solidFill>
                  <a:schemeClr val="accent1"/>
                </a:solidFill>
                <a:uFill>
                  <a:solidFill>
                    <a:schemeClr val="accent1"/>
                  </a:solidFill>
                </a:uFill>
                <a:hlinkClick r:id="rId5"/>
              </a:rPr>
              <a:t>https://www.webmd.com/balance/guide/causes-of-stress</a:t>
            </a:r>
          </a:p>
        </p:txBody>
      </p:sp>
      <p:pic>
        <p:nvPicPr>
          <p:cNvPr id="288" name="Изображение" descr="Изображение"/>
          <p:cNvPicPr>
            <a:picLocks noChangeAspect="1"/>
          </p:cNvPicPr>
          <p:nvPr/>
        </p:nvPicPr>
        <p:blipFill>
          <a:blip r:embed="rId6"/>
          <a:stretch>
            <a:fillRect/>
          </a:stretch>
        </p:blipFill>
        <p:spPr>
          <a:xfrm>
            <a:off x="777600" y="6109120"/>
            <a:ext cx="260101" cy="260101"/>
          </a:xfrm>
          <a:prstGeom prst="rect">
            <a:avLst/>
          </a:prstGeom>
          <a:ln w="12700">
            <a:miter lim="400000"/>
          </a:ln>
        </p:spPr>
      </p:pic>
      <p:sp>
        <p:nvSpPr>
          <p:cNvPr id="289" name="*https://online.flippingbook.com/view/598519/31/"/>
          <p:cNvSpPr txBox="1"/>
          <p:nvPr/>
        </p:nvSpPr>
        <p:spPr>
          <a:xfrm>
            <a:off x="1101240" y="5950250"/>
            <a:ext cx="4170402" cy="3326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2839" tIns="42839" rIns="42839" bIns="42839">
            <a:spAutoFit/>
          </a:bodyPr>
          <a:lstStyle>
            <a:lvl1pPr>
              <a:lnSpc>
                <a:spcPct val="90000"/>
              </a:lnSpc>
              <a:defRPr sz="1700" u="sng" spc="-1" baseline="30000">
                <a:solidFill>
                  <a:schemeClr val="accent1"/>
                </a:solidFill>
                <a:uFill>
                  <a:solidFill>
                    <a:schemeClr val="accent1"/>
                  </a:solidFill>
                </a:uFill>
                <a:latin typeface="Arial"/>
                <a:ea typeface="Arial"/>
                <a:cs typeface="Arial"/>
                <a:sym typeface="Arial"/>
                <a:hlinkClick r:id="rId7"/>
              </a:defRPr>
            </a:lvl1pPr>
          </a:lstStyle>
          <a:p>
            <a:pPr>
              <a:defRPr u="none">
                <a:solidFill>
                  <a:srgbClr val="2046E5"/>
                </a:solidFill>
                <a:uFillTx/>
              </a:defRPr>
            </a:pPr>
            <a:r>
              <a:rPr u="sng">
                <a:solidFill>
                  <a:schemeClr val="accent1"/>
                </a:solidFill>
                <a:uFill>
                  <a:solidFill>
                    <a:schemeClr val="accent1"/>
                  </a:solidFill>
                </a:uFill>
                <a:hlinkClick r:id="rId7"/>
              </a:rPr>
              <a:t>www.mentalhealth.org.uk</a:t>
            </a:r>
          </a:p>
        </p:txBody>
      </p:sp>
      <p:sp>
        <p:nvSpPr>
          <p:cNvPr id="290" name="Date Placeholder 3"/>
          <p:cNvSpPr txBox="1"/>
          <p:nvPr/>
        </p:nvSpPr>
        <p:spPr>
          <a:xfrm>
            <a:off x="579119" y="169360"/>
            <a:ext cx="2651762"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900" cap="all" spc="150">
                <a:solidFill>
                  <a:srgbClr val="AE5287"/>
                </a:solidFill>
              </a:defRPr>
            </a:lvl1pPr>
          </a:lstStyle>
          <a:p>
            <a:r>
              <a:t>May 2022</a:t>
            </a:r>
          </a:p>
        </p:txBody>
      </p:sp>
      <p:pic>
        <p:nvPicPr>
          <p:cNvPr id="291" name="Main.png" descr="Main.png"/>
          <p:cNvPicPr>
            <a:picLocks noChangeAspect="1"/>
          </p:cNvPicPr>
          <p:nvPr/>
        </p:nvPicPr>
        <p:blipFill>
          <a:blip r:embed="rId8"/>
          <a:stretch>
            <a:fillRect/>
          </a:stretch>
        </p:blipFill>
        <p:spPr>
          <a:xfrm>
            <a:off x="10706100" y="204014"/>
            <a:ext cx="905442" cy="161832"/>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 name="magicpattern-bevXKKL7E9g-unsplash копия.png" descr="magicpattern-bevXKKL7E9g-unsplash копия.png"/>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294" name="Прямоугольник"/>
          <p:cNvSpPr/>
          <p:nvPr/>
        </p:nvSpPr>
        <p:spPr>
          <a:xfrm>
            <a:off x="-63500" y="-29816"/>
            <a:ext cx="12319000" cy="6917632"/>
          </a:xfrm>
          <a:prstGeom prst="rect">
            <a:avLst/>
          </a:prstGeom>
          <a:solidFill>
            <a:srgbClr val="FFFFFF"/>
          </a:solidFill>
          <a:ln w="12700">
            <a:miter lim="400000"/>
          </a:ln>
        </p:spPr>
        <p:txBody>
          <a:bodyPr lIns="45719" rIns="45719" anchor="ctr"/>
          <a:lstStyle/>
          <a:p>
            <a:endParaRPr/>
          </a:p>
        </p:txBody>
      </p:sp>
      <p:sp>
        <p:nvSpPr>
          <p:cNvPr id="295" name="Slide Number Placeholder 3"/>
          <p:cNvSpPr txBox="1">
            <a:spLocks noGrp="1"/>
          </p:cNvSpPr>
          <p:nvPr>
            <p:ph type="sldNum" sz="quarter" idx="2"/>
          </p:nvPr>
        </p:nvSpPr>
        <p:spPr>
          <a:xfrm>
            <a:off x="11167041" y="6496367"/>
            <a:ext cx="186760" cy="2311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graphicFrame>
        <p:nvGraphicFramePr>
          <p:cNvPr id="296" name="Table 6"/>
          <p:cNvGraphicFramePr/>
          <p:nvPr/>
        </p:nvGraphicFramePr>
        <p:xfrm>
          <a:off x="629735" y="1670403"/>
          <a:ext cx="7794175" cy="3340784"/>
        </p:xfrm>
        <a:graphic>
          <a:graphicData uri="http://schemas.openxmlformats.org/drawingml/2006/table">
            <a:tbl>
              <a:tblPr firstRow="1" bandRow="1">
                <a:tableStyleId>{4C3C2611-4C71-4FC5-86AE-919BDF0F9419}</a:tableStyleId>
              </a:tblPr>
              <a:tblGrid>
                <a:gridCol w="3719563">
                  <a:extLst>
                    <a:ext uri="{9D8B030D-6E8A-4147-A177-3AD203B41FA5}">
                      <a16:colId xmlns:a16="http://schemas.microsoft.com/office/drawing/2014/main" val="20000"/>
                    </a:ext>
                  </a:extLst>
                </a:gridCol>
                <a:gridCol w="2282460">
                  <a:extLst>
                    <a:ext uri="{9D8B030D-6E8A-4147-A177-3AD203B41FA5}">
                      <a16:colId xmlns:a16="http://schemas.microsoft.com/office/drawing/2014/main" val="20001"/>
                    </a:ext>
                  </a:extLst>
                </a:gridCol>
                <a:gridCol w="1792151">
                  <a:extLst>
                    <a:ext uri="{9D8B030D-6E8A-4147-A177-3AD203B41FA5}">
                      <a16:colId xmlns:a16="http://schemas.microsoft.com/office/drawing/2014/main" val="20002"/>
                    </a:ext>
                  </a:extLst>
                </a:gridCol>
              </a:tblGrid>
              <a:tr h="867095">
                <a:tc>
                  <a:txBody>
                    <a:bodyPr/>
                    <a:lstStyle/>
                    <a:p>
                      <a:pPr algn="l">
                        <a:defRPr sz="1800" b="0" cap="none" spc="0">
                          <a:solidFill>
                            <a:srgbClr val="000000"/>
                          </a:solidFill>
                        </a:defRPr>
                      </a:pPr>
                      <a:r>
                        <a:rPr b="1">
                          <a:solidFill>
                            <a:srgbClr val="FFFFFF"/>
                          </a:solidFill>
                        </a:rPr>
                        <a:t>Reported Stress</a:t>
                      </a:r>
                    </a:p>
                  </a:txBody>
                  <a:tcPr marL="45720" marR="45720" anchor="ctr" horzOverflow="overflow">
                    <a:solidFill>
                      <a:srgbClr val="4E45AF"/>
                    </a:solidFill>
                  </a:tcPr>
                </a:tc>
                <a:tc>
                  <a:txBody>
                    <a:bodyPr/>
                    <a:lstStyle/>
                    <a:p>
                      <a:pPr algn="l">
                        <a:defRPr sz="1800" b="0" cap="none" spc="0">
                          <a:solidFill>
                            <a:srgbClr val="000000"/>
                          </a:solidFill>
                        </a:defRPr>
                      </a:pPr>
                      <a:r>
                        <a:rPr b="1">
                          <a:solidFill>
                            <a:srgbClr val="FFFFFF"/>
                          </a:solidFill>
                        </a:rPr>
                        <a:t>Women</a:t>
                      </a:r>
                    </a:p>
                  </a:txBody>
                  <a:tcPr marL="45720" marR="45720" anchor="ctr" horzOverflow="overflow">
                    <a:solidFill>
                      <a:srgbClr val="4E45AF"/>
                    </a:solidFill>
                  </a:tcPr>
                </a:tc>
                <a:tc>
                  <a:txBody>
                    <a:bodyPr/>
                    <a:lstStyle/>
                    <a:p>
                      <a:pPr algn="l">
                        <a:defRPr sz="1800" b="0" cap="none" spc="0">
                          <a:solidFill>
                            <a:srgbClr val="000000"/>
                          </a:solidFill>
                        </a:defRPr>
                      </a:pPr>
                      <a:r>
                        <a:rPr b="1">
                          <a:solidFill>
                            <a:srgbClr val="FFFFFF"/>
                          </a:solidFill>
                        </a:rPr>
                        <a:t>Men</a:t>
                      </a:r>
                    </a:p>
                  </a:txBody>
                  <a:tcPr marL="45720" marR="45720" anchor="ctr" horzOverflow="overflow">
                    <a:solidFill>
                      <a:srgbClr val="4E45AF"/>
                    </a:solidFill>
                  </a:tcPr>
                </a:tc>
                <a:extLst>
                  <a:ext uri="{0D108BD9-81ED-4DB2-BD59-A6C34878D82A}">
                    <a16:rowId xmlns:a16="http://schemas.microsoft.com/office/drawing/2014/main" val="10000"/>
                  </a:ext>
                </a:extLst>
              </a:tr>
              <a:tr h="618422">
                <a:tc>
                  <a:txBody>
                    <a:bodyPr/>
                    <a:lstStyle/>
                    <a:p>
                      <a:pPr algn="l">
                        <a:defRPr sz="1800" cap="none" spc="0"/>
                      </a:pPr>
                      <a:r>
                        <a:t>A general feeling of stress</a:t>
                      </a:r>
                    </a:p>
                  </a:txBody>
                  <a:tcPr marL="45720" marR="45720" anchor="ctr" horzOverflow="overflow"/>
                </a:tc>
                <a:tc>
                  <a:txBody>
                    <a:bodyPr/>
                    <a:lstStyle/>
                    <a:p>
                      <a:pPr algn="l">
                        <a:defRPr sz="1800" cap="none" spc="0"/>
                      </a:pPr>
                      <a:r>
                        <a:t>28%</a:t>
                      </a:r>
                    </a:p>
                  </a:txBody>
                  <a:tcPr marL="45720" marR="45720" anchor="ctr" horzOverflow="overflow"/>
                </a:tc>
                <a:tc>
                  <a:txBody>
                    <a:bodyPr/>
                    <a:lstStyle/>
                    <a:p>
                      <a:pPr algn="l">
                        <a:defRPr sz="1800" cap="none" spc="0"/>
                      </a:pPr>
                      <a:r>
                        <a:t>20%</a:t>
                      </a:r>
                    </a:p>
                  </a:txBody>
                  <a:tcPr marL="45720" marR="45720" anchor="ctr" horzOverflow="overflow"/>
                </a:tc>
                <a:extLst>
                  <a:ext uri="{0D108BD9-81ED-4DB2-BD59-A6C34878D82A}">
                    <a16:rowId xmlns:a16="http://schemas.microsoft.com/office/drawing/2014/main" val="10001"/>
                  </a:ext>
                </a:extLst>
              </a:tr>
              <a:tr h="618422">
                <a:tc>
                  <a:txBody>
                    <a:bodyPr/>
                    <a:lstStyle/>
                    <a:p>
                      <a:pPr algn="l">
                        <a:defRPr sz="1800" cap="none" spc="0"/>
                      </a:pPr>
                      <a:r>
                        <a:t>Physical and emotional stress</a:t>
                      </a:r>
                    </a:p>
                  </a:txBody>
                  <a:tcPr marL="45720" marR="45720" anchor="ctr" horzOverflow="overflow"/>
                </a:tc>
                <a:tc>
                  <a:txBody>
                    <a:bodyPr/>
                    <a:lstStyle/>
                    <a:p>
                      <a:pPr algn="l">
                        <a:defRPr sz="1800" cap="none" spc="0"/>
                      </a:pPr>
                      <a:r>
                        <a:t>41%</a:t>
                      </a:r>
                    </a:p>
                  </a:txBody>
                  <a:tcPr marL="45720" marR="45720" anchor="ctr" horzOverflow="overflow"/>
                </a:tc>
                <a:tc>
                  <a:txBody>
                    <a:bodyPr/>
                    <a:lstStyle/>
                    <a:p>
                      <a:pPr algn="l">
                        <a:defRPr sz="1800" cap="none" spc="0"/>
                      </a:pPr>
                      <a:r>
                        <a:t>30%</a:t>
                      </a:r>
                    </a:p>
                  </a:txBody>
                  <a:tcPr marL="45720" marR="45720" anchor="ctr" horzOverflow="overflow"/>
                </a:tc>
                <a:extLst>
                  <a:ext uri="{0D108BD9-81ED-4DB2-BD59-A6C34878D82A}">
                    <a16:rowId xmlns:a16="http://schemas.microsoft.com/office/drawing/2014/main" val="10002"/>
                  </a:ext>
                </a:extLst>
              </a:tr>
              <a:tr h="618422">
                <a:tc>
                  <a:txBody>
                    <a:bodyPr/>
                    <a:lstStyle/>
                    <a:p>
                      <a:pPr algn="l">
                        <a:defRPr sz="1800" cap="none" spc="0"/>
                      </a:pPr>
                      <a:r>
                        <a:t>Work-related stress</a:t>
                      </a:r>
                    </a:p>
                  </a:txBody>
                  <a:tcPr marL="45720" marR="45720" anchor="ctr" horzOverflow="overflow"/>
                </a:tc>
                <a:tc>
                  <a:txBody>
                    <a:bodyPr/>
                    <a:lstStyle/>
                    <a:p>
                      <a:pPr algn="l">
                        <a:defRPr sz="1800" cap="none" spc="0"/>
                      </a:pPr>
                      <a:r>
                        <a:t>65%</a:t>
                      </a:r>
                    </a:p>
                  </a:txBody>
                  <a:tcPr marL="45720" marR="45720" anchor="ctr" horzOverflow="overflow"/>
                </a:tc>
                <a:tc>
                  <a:txBody>
                    <a:bodyPr/>
                    <a:lstStyle/>
                    <a:p>
                      <a:pPr algn="l">
                        <a:defRPr sz="1800" cap="none" spc="0"/>
                      </a:pPr>
                      <a:r>
                        <a:t>76%</a:t>
                      </a:r>
                    </a:p>
                  </a:txBody>
                  <a:tcPr marL="45720" marR="45720" anchor="ctr" horzOverflow="overflow"/>
                </a:tc>
                <a:extLst>
                  <a:ext uri="{0D108BD9-81ED-4DB2-BD59-A6C34878D82A}">
                    <a16:rowId xmlns:a16="http://schemas.microsoft.com/office/drawing/2014/main" val="10003"/>
                  </a:ext>
                </a:extLst>
              </a:tr>
              <a:tr h="618422">
                <a:tc>
                  <a:txBody>
                    <a:bodyPr/>
                    <a:lstStyle/>
                    <a:p>
                      <a:pPr algn="l">
                        <a:defRPr sz="1800" cap="none" spc="0"/>
                      </a:pPr>
                      <a:r>
                        <a:t>Perceptions about how important it is to manage stress</a:t>
                      </a:r>
                    </a:p>
                  </a:txBody>
                  <a:tcPr marL="45720" marR="45720" anchor="ctr" horzOverflow="overflow"/>
                </a:tc>
                <a:tc>
                  <a:txBody>
                    <a:bodyPr/>
                    <a:lstStyle/>
                    <a:p>
                      <a:pPr algn="l">
                        <a:defRPr sz="1800" cap="none" spc="0"/>
                      </a:pPr>
                      <a:r>
                        <a:t>57%</a:t>
                      </a:r>
                    </a:p>
                  </a:txBody>
                  <a:tcPr marL="45720" marR="45720" anchor="ctr" horzOverflow="overflow"/>
                </a:tc>
                <a:tc>
                  <a:txBody>
                    <a:bodyPr/>
                    <a:lstStyle/>
                    <a:p>
                      <a:pPr algn="l">
                        <a:defRPr sz="1800" cap="none" spc="0"/>
                      </a:pPr>
                      <a:r>
                        <a:t>34%</a:t>
                      </a:r>
                    </a:p>
                  </a:txBody>
                  <a:tcPr marL="45720" marR="45720" anchor="ctr" horzOverflow="overflow"/>
                </a:tc>
                <a:extLst>
                  <a:ext uri="{0D108BD9-81ED-4DB2-BD59-A6C34878D82A}">
                    <a16:rowId xmlns:a16="http://schemas.microsoft.com/office/drawing/2014/main" val="10004"/>
                  </a:ext>
                </a:extLst>
              </a:tr>
            </a:tbl>
          </a:graphicData>
        </a:graphic>
      </p:graphicFrame>
      <p:sp>
        <p:nvSpPr>
          <p:cNvPr id="297" name="Title 6"/>
          <p:cNvSpPr txBox="1"/>
          <p:nvPr/>
        </p:nvSpPr>
        <p:spPr>
          <a:xfrm>
            <a:off x="567518" y="818144"/>
            <a:ext cx="10424161" cy="1325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lvl1pPr defTabSz="905255">
              <a:lnSpc>
                <a:spcPct val="90000"/>
              </a:lnSpc>
              <a:defRPr sz="4752">
                <a:solidFill>
                  <a:srgbClr val="363F47"/>
                </a:solidFill>
                <a:latin typeface="Gilroy-SemiboldItalic"/>
                <a:ea typeface="Gilroy-SemiboldItalic"/>
                <a:cs typeface="Gilroy-SemiboldItalic"/>
                <a:sym typeface="Gilroy Semibold"/>
              </a:defRPr>
            </a:lvl1pPr>
          </a:lstStyle>
          <a:p>
            <a:r>
              <a:t>Stress is a widespread issue in the US</a:t>
            </a:r>
          </a:p>
        </p:txBody>
      </p:sp>
      <p:grpSp>
        <p:nvGrpSpPr>
          <p:cNvPr id="302" name="Группа"/>
          <p:cNvGrpSpPr/>
          <p:nvPr/>
        </p:nvGrpSpPr>
        <p:grpSpPr>
          <a:xfrm>
            <a:off x="616699" y="5966302"/>
            <a:ext cx="6950831" cy="619210"/>
            <a:chOff x="0" y="0"/>
            <a:chExt cx="6950830" cy="619209"/>
          </a:xfrm>
        </p:grpSpPr>
        <p:sp>
          <p:nvSpPr>
            <p:cNvPr id="298" name="Сквиркл"/>
            <p:cNvSpPr/>
            <p:nvPr/>
          </p:nvSpPr>
          <p:spPr>
            <a:xfrm>
              <a:off x="0" y="0"/>
              <a:ext cx="6029367" cy="588813"/>
            </a:xfrm>
            <a:prstGeom prst="roundRect">
              <a:avLst>
                <a:gd name="adj" fmla="val 32374"/>
              </a:avLst>
            </a:prstGeom>
            <a:solidFill>
              <a:srgbClr val="FFD3D9"/>
            </a:solidFill>
            <a:ln w="12700" cap="flat">
              <a:noFill/>
              <a:miter lim="400000"/>
            </a:ln>
            <a:effectLst/>
          </p:spPr>
          <p:txBody>
            <a:bodyPr wrap="square" lIns="45719" tIns="45719" rIns="45719" bIns="45719" numCol="1" anchor="t">
              <a:noAutofit/>
            </a:bodyPr>
            <a:lstStyle/>
            <a:p>
              <a:endParaRPr/>
            </a:p>
          </p:txBody>
        </p:sp>
        <p:sp>
          <p:nvSpPr>
            <p:cNvPr id="299" name="*https://online.flippingbook.com/view/598519/31/"/>
            <p:cNvSpPr txBox="1"/>
            <p:nvPr/>
          </p:nvSpPr>
          <p:spPr>
            <a:xfrm>
              <a:off x="459360" y="286592"/>
              <a:ext cx="4797560" cy="3326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2839" tIns="42839" rIns="42839" bIns="42839" numCol="1" anchor="t">
              <a:spAutoFit/>
            </a:bodyPr>
            <a:lstStyle>
              <a:lvl1pPr>
                <a:lnSpc>
                  <a:spcPct val="90000"/>
                </a:lnSpc>
                <a:defRPr sz="1700" u="sng" spc="-1" baseline="30000">
                  <a:solidFill>
                    <a:schemeClr val="accent1"/>
                  </a:solidFill>
                  <a:uFill>
                    <a:solidFill>
                      <a:schemeClr val="accent1"/>
                    </a:solidFill>
                  </a:uFill>
                  <a:latin typeface="Arial"/>
                  <a:ea typeface="Arial"/>
                  <a:cs typeface="Arial"/>
                  <a:sym typeface="Arial"/>
                  <a:hlinkClick r:id="rId4"/>
                </a:defRPr>
              </a:lvl1pPr>
            </a:lstStyle>
            <a:p>
              <a:pPr>
                <a:defRPr u="none">
                  <a:solidFill>
                    <a:srgbClr val="2046E5"/>
                  </a:solidFill>
                  <a:uFillTx/>
                </a:defRPr>
              </a:pPr>
              <a:r>
                <a:rPr u="sng">
                  <a:solidFill>
                    <a:schemeClr val="accent1"/>
                  </a:solidFill>
                  <a:uFill>
                    <a:solidFill>
                      <a:schemeClr val="accent1"/>
                    </a:solidFill>
                  </a:uFill>
                  <a:hlinkClick r:id="rId4"/>
                </a:rPr>
                <a:t>https://www.apa.org/news/press/releases/stress/2010/gender-stress.pdf</a:t>
              </a:r>
            </a:p>
          </p:txBody>
        </p:sp>
        <p:pic>
          <p:nvPicPr>
            <p:cNvPr id="300" name="Изображение" descr="Изображение"/>
            <p:cNvPicPr>
              <a:picLocks noChangeAspect="1"/>
            </p:cNvPicPr>
            <p:nvPr/>
          </p:nvPicPr>
          <p:blipFill>
            <a:blip r:embed="rId5"/>
            <a:stretch>
              <a:fillRect/>
            </a:stretch>
          </p:blipFill>
          <p:spPr>
            <a:xfrm>
              <a:off x="135720" y="164356"/>
              <a:ext cx="260101" cy="260101"/>
            </a:xfrm>
            <a:prstGeom prst="rect">
              <a:avLst/>
            </a:prstGeom>
            <a:ln w="12700" cap="flat">
              <a:noFill/>
              <a:miter lim="400000"/>
            </a:ln>
            <a:effectLst/>
          </p:spPr>
        </p:pic>
        <p:sp>
          <p:nvSpPr>
            <p:cNvPr id="301" name="Footer Placeholder 2"/>
            <p:cNvSpPr txBox="1"/>
            <p:nvPr/>
          </p:nvSpPr>
          <p:spPr>
            <a:xfrm>
              <a:off x="464530" y="89259"/>
              <a:ext cx="6486301" cy="2311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a:defRPr sz="900" cap="all" spc="150">
                  <a:solidFill>
                    <a:srgbClr val="363F47"/>
                  </a:solidFill>
                </a:defRPr>
              </a:pPr>
              <a:r>
                <a:rPr u="sng">
                  <a:uFill>
                    <a:solidFill>
                      <a:schemeClr val="accent1"/>
                    </a:solidFill>
                  </a:uFill>
                  <a:hlinkClick r:id="rId6"/>
                </a:rPr>
                <a:t>www.stressinamerica.org</a:t>
              </a:r>
              <a:r>
                <a:t>  American Psychological Association.</a:t>
              </a:r>
            </a:p>
          </p:txBody>
        </p:sp>
      </p:grpSp>
      <p:sp>
        <p:nvSpPr>
          <p:cNvPr id="303" name="ссоры с близкими"/>
          <p:cNvSpPr txBox="1"/>
          <p:nvPr/>
        </p:nvSpPr>
        <p:spPr>
          <a:xfrm>
            <a:off x="608132" y="5208377"/>
            <a:ext cx="9967817" cy="5112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2839" tIns="42839" rIns="42839" bIns="42839">
            <a:spAutoFit/>
          </a:bodyPr>
          <a:lstStyle/>
          <a:p>
            <a:pPr>
              <a:defRPr sz="1500" b="1" spc="0">
                <a:solidFill>
                  <a:srgbClr val="535353"/>
                </a:solidFill>
                <a:latin typeface="Arial"/>
                <a:ea typeface="Arial"/>
                <a:cs typeface="Arial"/>
                <a:sym typeface="Arial"/>
              </a:defRPr>
            </a:pPr>
            <a:r>
              <a:t>BASE: All respondents (n=1134); Male (n=530); Female (n=604)</a:t>
            </a:r>
          </a:p>
          <a:p>
            <a:pPr>
              <a:defRPr sz="1500" b="1" spc="0">
                <a:solidFill>
                  <a:srgbClr val="535353"/>
                </a:solidFill>
                <a:latin typeface="Arial"/>
                <a:ea typeface="Arial"/>
                <a:cs typeface="Arial"/>
                <a:sym typeface="Arial"/>
              </a:defRPr>
            </a:pPr>
            <a:r>
              <a:t>Q810 </a:t>
            </a:r>
            <a:r>
              <a:rPr b="0"/>
              <a:t>Which of the following, if any, have you experienced in the last month as a result of stress?</a:t>
            </a:r>
          </a:p>
        </p:txBody>
      </p:sp>
      <p:sp>
        <p:nvSpPr>
          <p:cNvPr id="304" name="Date Placeholder 3"/>
          <p:cNvSpPr txBox="1"/>
          <p:nvPr/>
        </p:nvSpPr>
        <p:spPr>
          <a:xfrm>
            <a:off x="579119" y="169360"/>
            <a:ext cx="2651762"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900" cap="all" spc="150">
                <a:solidFill>
                  <a:srgbClr val="AE5287"/>
                </a:solidFill>
              </a:defRPr>
            </a:lvl1pPr>
          </a:lstStyle>
          <a:p>
            <a:r>
              <a:t>May 2022</a:t>
            </a:r>
          </a:p>
        </p:txBody>
      </p:sp>
      <p:pic>
        <p:nvPicPr>
          <p:cNvPr id="305" name="Main.png" descr="Main.png"/>
          <p:cNvPicPr>
            <a:picLocks noChangeAspect="1"/>
          </p:cNvPicPr>
          <p:nvPr/>
        </p:nvPicPr>
        <p:blipFill>
          <a:blip r:embed="rId7"/>
          <a:stretch>
            <a:fillRect/>
          </a:stretch>
        </p:blipFill>
        <p:spPr>
          <a:xfrm>
            <a:off x="10706100" y="204014"/>
            <a:ext cx="905442" cy="161832"/>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 name="magicpattern-bevXKKL7E9g-unsplash копия.png" descr="magicpattern-bevXKKL7E9g-unsplash копия.png"/>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310" name="Прямоугольник"/>
          <p:cNvSpPr/>
          <p:nvPr/>
        </p:nvSpPr>
        <p:spPr>
          <a:xfrm>
            <a:off x="-63500" y="-63500"/>
            <a:ext cx="12319000" cy="6985001"/>
          </a:xfrm>
          <a:prstGeom prst="rect">
            <a:avLst/>
          </a:prstGeom>
          <a:solidFill>
            <a:srgbClr val="FFFFFF"/>
          </a:solidFill>
          <a:ln w="12700">
            <a:miter lim="400000"/>
          </a:ln>
        </p:spPr>
        <p:txBody>
          <a:bodyPr lIns="45719" rIns="45719" anchor="ctr"/>
          <a:lstStyle/>
          <a:p>
            <a:endParaRPr/>
          </a:p>
        </p:txBody>
      </p:sp>
      <p:sp>
        <p:nvSpPr>
          <p:cNvPr id="311" name="Slide Number Placeholder 3"/>
          <p:cNvSpPr txBox="1">
            <a:spLocks noGrp="1"/>
          </p:cNvSpPr>
          <p:nvPr>
            <p:ph type="sldNum" sz="quarter" idx="2"/>
          </p:nvPr>
        </p:nvSpPr>
        <p:spPr>
          <a:xfrm>
            <a:off x="11167041" y="6496367"/>
            <a:ext cx="186760" cy="2311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
        <p:nvSpPr>
          <p:cNvPr id="312" name="Title 6"/>
          <p:cNvSpPr txBox="1"/>
          <p:nvPr/>
        </p:nvSpPr>
        <p:spPr>
          <a:xfrm>
            <a:off x="575912" y="830639"/>
            <a:ext cx="10424160" cy="1325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nSpc>
                <a:spcPct val="72000"/>
              </a:lnSpc>
              <a:defRPr sz="4800">
                <a:solidFill>
                  <a:srgbClr val="363F47"/>
                </a:solidFill>
                <a:latin typeface="Gilroy-SemiboldItalic"/>
                <a:ea typeface="Gilroy-SemiboldItalic"/>
                <a:cs typeface="Gilroy-SemiboldItalic"/>
                <a:sym typeface="Gilroy Semibold"/>
              </a:defRPr>
            </a:pPr>
            <a:r>
              <a:t>Stress activates</a:t>
            </a:r>
          </a:p>
          <a:p>
            <a:pPr>
              <a:lnSpc>
                <a:spcPct val="72000"/>
              </a:lnSpc>
              <a:defRPr sz="4800">
                <a:solidFill>
                  <a:srgbClr val="363F47"/>
                </a:solidFill>
                <a:latin typeface="Gilroy-SemiboldItalic"/>
                <a:ea typeface="Gilroy-SemiboldItalic"/>
                <a:cs typeface="Gilroy-SemiboldItalic"/>
                <a:sym typeface="Gilroy Semibold"/>
              </a:defRPr>
            </a:pPr>
            <a:r>
              <a:t>the “fight or flight” response</a:t>
            </a:r>
          </a:p>
        </p:txBody>
      </p:sp>
      <p:sp>
        <p:nvSpPr>
          <p:cNvPr id="313" name="TextBox 12"/>
          <p:cNvSpPr txBox="1"/>
          <p:nvPr/>
        </p:nvSpPr>
        <p:spPr>
          <a:xfrm>
            <a:off x="2153559" y="2747039"/>
            <a:ext cx="2293986" cy="325121"/>
          </a:xfrm>
          <a:prstGeom prst="rect">
            <a:avLst/>
          </a:prstGeom>
          <a:solidFill>
            <a:srgbClr val="FFD3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a:latin typeface="Gilroy Regular"/>
                <a:ea typeface="Gilroy Regular"/>
                <a:cs typeface="Gilroy Regular"/>
                <a:sym typeface="Gilroy Regular"/>
              </a:defRPr>
            </a:lvl1pPr>
          </a:lstStyle>
          <a:p>
            <a:r>
              <a:t>Stress trigger</a:t>
            </a:r>
          </a:p>
        </p:txBody>
      </p:sp>
      <p:sp>
        <p:nvSpPr>
          <p:cNvPr id="314" name="TextBox 16"/>
          <p:cNvSpPr txBox="1"/>
          <p:nvPr/>
        </p:nvSpPr>
        <p:spPr>
          <a:xfrm>
            <a:off x="614205" y="3501563"/>
            <a:ext cx="5372693" cy="2565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600">
                <a:latin typeface="Gilroy Regular"/>
                <a:ea typeface="Gilroy Regular"/>
                <a:cs typeface="Gilroy Regular"/>
                <a:sym typeface="Gilroy Regular"/>
              </a:defRPr>
            </a:pPr>
            <a:r>
              <a:t>ADRENALINE (epinephrine) is released </a:t>
            </a:r>
          </a:p>
          <a:p>
            <a:pPr algn="ctr">
              <a:defRPr sz="1600" i="1">
                <a:latin typeface="Gilroy Regular"/>
                <a:ea typeface="Gilroy Regular"/>
                <a:cs typeface="Gilroy Regular"/>
                <a:sym typeface="Gilroy Regular"/>
              </a:defRPr>
            </a:pPr>
            <a:r>
              <a:t>- one of the neurotransmitters or “Chemical messengers”</a:t>
            </a:r>
          </a:p>
          <a:p>
            <a:pPr algn="ctr">
              <a:defRPr>
                <a:latin typeface="Gilroy Regular"/>
                <a:ea typeface="Gilroy Regular"/>
                <a:cs typeface="Gilroy Regular"/>
                <a:sym typeface="Gilroy Regular"/>
              </a:defRPr>
            </a:pPr>
            <a:endParaRPr/>
          </a:p>
          <a:p>
            <a:pPr algn="ctr">
              <a:defRPr sz="1600">
                <a:solidFill>
                  <a:srgbClr val="444444"/>
                </a:solidFill>
                <a:latin typeface="Gilroy Regular"/>
                <a:ea typeface="Gilroy Regular"/>
                <a:cs typeface="Gilroy Regular"/>
                <a:sym typeface="Gilroy Regular"/>
              </a:defRPr>
            </a:pPr>
            <a:r>
              <a:t>Activates the nervous system, stimulating the release of hormones for “energy” and engaging the </a:t>
            </a:r>
            <a:r>
              <a:rPr i="1">
                <a:latin typeface="Gilroy Bold"/>
                <a:ea typeface="Gilroy Bold"/>
                <a:cs typeface="Gilroy Bold"/>
                <a:sym typeface="Gilroy Bold"/>
              </a:rPr>
              <a:t>“fight or flight” response.</a:t>
            </a:r>
          </a:p>
          <a:p>
            <a:pPr algn="ctr">
              <a:defRPr>
                <a:solidFill>
                  <a:srgbClr val="444444"/>
                </a:solidFill>
                <a:latin typeface="Gilroy Regular"/>
                <a:ea typeface="Gilroy Regular"/>
                <a:cs typeface="Gilroy Regular"/>
                <a:sym typeface="Gilroy Regular"/>
              </a:defRPr>
            </a:pPr>
            <a:endParaRPr i="1">
              <a:latin typeface="Gilroy Bold"/>
              <a:ea typeface="Gilroy Bold"/>
              <a:cs typeface="Gilroy Bold"/>
              <a:sym typeface="Gilroy Bold"/>
            </a:endParaRPr>
          </a:p>
          <a:p>
            <a:pPr algn="ctr">
              <a:defRPr sz="1600">
                <a:solidFill>
                  <a:srgbClr val="444444"/>
                </a:solidFill>
                <a:latin typeface="Gilroy Regular"/>
                <a:ea typeface="Gilroy Regular"/>
                <a:cs typeface="Gilroy Regular"/>
                <a:sym typeface="Gilroy Regular"/>
              </a:defRPr>
            </a:pPr>
            <a:r>
              <a:t>“Fight or flight” causes changes allowing you to handle sudden stressful events</a:t>
            </a:r>
          </a:p>
        </p:txBody>
      </p:sp>
      <p:sp>
        <p:nvSpPr>
          <p:cNvPr id="315" name="Straight Arrow Connector 17"/>
          <p:cNvSpPr/>
          <p:nvPr/>
        </p:nvSpPr>
        <p:spPr>
          <a:xfrm>
            <a:off x="3300551" y="3142134"/>
            <a:ext cx="1" cy="254529"/>
          </a:xfrm>
          <a:prstGeom prst="line">
            <a:avLst/>
          </a:prstGeom>
          <a:ln w="25400">
            <a:solidFill>
              <a:schemeClr val="accent1"/>
            </a:solidFill>
            <a:miter/>
            <a:tailEnd type="triangle"/>
          </a:ln>
        </p:spPr>
        <p:txBody>
          <a:bodyPr lIns="45719" rIns="45719"/>
          <a:lstStyle/>
          <a:p>
            <a:endParaRPr/>
          </a:p>
        </p:txBody>
      </p:sp>
      <p:sp>
        <p:nvSpPr>
          <p:cNvPr id="316" name="TextBox 20"/>
          <p:cNvSpPr txBox="1"/>
          <p:nvPr/>
        </p:nvSpPr>
        <p:spPr>
          <a:xfrm>
            <a:off x="8734445" y="3923203"/>
            <a:ext cx="3020733" cy="14427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latin typeface="Gilroy Regular"/>
                <a:ea typeface="Gilroy Regular"/>
                <a:cs typeface="Gilroy Regular"/>
                <a:sym typeface="Gilroy Regular"/>
              </a:defRPr>
            </a:pPr>
            <a:endParaRPr/>
          </a:p>
          <a:p>
            <a:pPr>
              <a:defRPr>
                <a:latin typeface="Gilroy Regular"/>
                <a:ea typeface="Gilroy Regular"/>
                <a:cs typeface="Gilroy Regular"/>
                <a:sym typeface="Gilroy Regular"/>
              </a:defRPr>
            </a:pPr>
            <a:r>
              <a:t>Contributes to changes in brain activity resulting in:</a:t>
            </a:r>
          </a:p>
          <a:p>
            <a:pPr marL="742950" lvl="1" indent="-285750">
              <a:buSzPct val="100000"/>
              <a:buFont typeface="Arial"/>
              <a:buChar char="•"/>
              <a:defRPr>
                <a:latin typeface="Gilroy Regular"/>
                <a:ea typeface="Gilroy Regular"/>
                <a:cs typeface="Gilroy Regular"/>
                <a:sym typeface="Gilroy Regular"/>
              </a:defRPr>
            </a:pPr>
            <a:r>
              <a:t>Anxiety</a:t>
            </a:r>
          </a:p>
          <a:p>
            <a:pPr marL="742950" lvl="1" indent="-285750">
              <a:buSzPct val="100000"/>
              <a:buFont typeface="Arial"/>
              <a:buChar char="•"/>
              <a:defRPr>
                <a:latin typeface="Gilroy Regular"/>
                <a:ea typeface="Gilroy Regular"/>
                <a:cs typeface="Gilroy Regular"/>
                <a:sym typeface="Gilroy Regular"/>
              </a:defRPr>
            </a:pPr>
            <a:r>
              <a:t>Sadness</a:t>
            </a:r>
          </a:p>
        </p:txBody>
      </p:sp>
      <p:grpSp>
        <p:nvGrpSpPr>
          <p:cNvPr id="319" name="Right Arrow 21"/>
          <p:cNvGrpSpPr/>
          <p:nvPr/>
        </p:nvGrpSpPr>
        <p:grpSpPr>
          <a:xfrm>
            <a:off x="6370989" y="3466638"/>
            <a:ext cx="2007169" cy="2273610"/>
            <a:chOff x="0" y="0"/>
            <a:chExt cx="2007168" cy="2273609"/>
          </a:xfrm>
        </p:grpSpPr>
        <p:sp>
          <p:nvSpPr>
            <p:cNvPr id="317" name="Стрелка"/>
            <p:cNvSpPr/>
            <p:nvPr/>
          </p:nvSpPr>
          <p:spPr>
            <a:xfrm>
              <a:off x="0" y="0"/>
              <a:ext cx="2007169" cy="2273610"/>
            </a:xfrm>
            <a:prstGeom prst="rightArrow">
              <a:avLst>
                <a:gd name="adj1" fmla="val 50000"/>
                <a:gd name="adj2" fmla="val 50000"/>
              </a:avLst>
            </a:prstGeom>
            <a:solidFill>
              <a:srgbClr val="4E45AF"/>
            </a:solidFill>
            <a:ln w="12700" cap="flat">
              <a:solidFill>
                <a:srgbClr val="B60075"/>
              </a:solidFill>
              <a:prstDash val="solid"/>
              <a:miter lim="800000"/>
            </a:ln>
            <a:effectLst/>
          </p:spPr>
          <p:txBody>
            <a:bodyPr wrap="square" lIns="45719" tIns="45719" rIns="45719" bIns="45719" numCol="1" anchor="ctr">
              <a:noAutofit/>
            </a:bodyPr>
            <a:lstStyle/>
            <a:p>
              <a:pPr>
                <a:defRPr>
                  <a:solidFill>
                    <a:srgbClr val="FFFFFF"/>
                  </a:solidFill>
                </a:defRPr>
              </a:pPr>
              <a:endParaRPr/>
            </a:p>
          </p:txBody>
        </p:sp>
        <p:sp>
          <p:nvSpPr>
            <p:cNvPr id="318" name="TOO MUCH STRESS"/>
            <p:cNvSpPr txBox="1"/>
            <p:nvPr/>
          </p:nvSpPr>
          <p:spPr>
            <a:xfrm>
              <a:off x="45719" y="811684"/>
              <a:ext cx="1413939" cy="6502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lvl1pPr>
                <a:defRPr>
                  <a:solidFill>
                    <a:srgbClr val="FFFFFF"/>
                  </a:solidFill>
                </a:defRPr>
              </a:lvl1pPr>
            </a:lstStyle>
            <a:p>
              <a:r>
                <a:t>TOO MUCH STRESS</a:t>
              </a:r>
            </a:p>
          </p:txBody>
        </p:sp>
      </p:grpSp>
      <p:sp>
        <p:nvSpPr>
          <p:cNvPr id="320" name="Title 6"/>
          <p:cNvSpPr txBox="1"/>
          <p:nvPr/>
        </p:nvSpPr>
        <p:spPr>
          <a:xfrm>
            <a:off x="575912" y="2191595"/>
            <a:ext cx="10424160" cy="6518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nSpc>
                <a:spcPct val="72000"/>
              </a:lnSpc>
              <a:defRPr sz="2200">
                <a:solidFill>
                  <a:srgbClr val="4E45AF"/>
                </a:solidFill>
                <a:latin typeface="Gilroy Regular"/>
                <a:ea typeface="Gilroy Regular"/>
                <a:cs typeface="Gilroy Regular"/>
                <a:sym typeface="Gilroy Regular"/>
              </a:defRPr>
            </a:lvl1pPr>
          </a:lstStyle>
          <a:p>
            <a:r>
              <a:t>Repeated over time it may result in negative bodily changes  </a:t>
            </a:r>
          </a:p>
        </p:txBody>
      </p:sp>
      <p:sp>
        <p:nvSpPr>
          <p:cNvPr id="321" name="Прямоугольник"/>
          <p:cNvSpPr/>
          <p:nvPr/>
        </p:nvSpPr>
        <p:spPr>
          <a:xfrm>
            <a:off x="648359" y="3472988"/>
            <a:ext cx="5359992" cy="533140"/>
          </a:xfrm>
          <a:prstGeom prst="rect">
            <a:avLst/>
          </a:prstGeom>
          <a:ln w="12700">
            <a:solidFill>
              <a:srgbClr val="E95882"/>
            </a:solidFill>
            <a:miter/>
          </a:ln>
        </p:spPr>
        <p:txBody>
          <a:bodyPr lIns="45719" rIns="45719" anchor="ctr"/>
          <a:lstStyle/>
          <a:p>
            <a:endParaRPr/>
          </a:p>
        </p:txBody>
      </p:sp>
      <p:sp>
        <p:nvSpPr>
          <p:cNvPr id="322" name="Straight Arrow Connector 17"/>
          <p:cNvSpPr/>
          <p:nvPr/>
        </p:nvSpPr>
        <p:spPr>
          <a:xfrm>
            <a:off x="3300551" y="4009118"/>
            <a:ext cx="1" cy="254529"/>
          </a:xfrm>
          <a:prstGeom prst="line">
            <a:avLst/>
          </a:prstGeom>
          <a:ln w="25400">
            <a:solidFill>
              <a:schemeClr val="accent1"/>
            </a:solidFill>
            <a:miter/>
            <a:tailEnd type="triangle"/>
          </a:ln>
        </p:spPr>
        <p:txBody>
          <a:bodyPr lIns="45719" rIns="45719"/>
          <a:lstStyle/>
          <a:p>
            <a:endParaRPr/>
          </a:p>
        </p:txBody>
      </p:sp>
      <p:sp>
        <p:nvSpPr>
          <p:cNvPr id="323" name="Прямоугольник"/>
          <p:cNvSpPr/>
          <p:nvPr/>
        </p:nvSpPr>
        <p:spPr>
          <a:xfrm>
            <a:off x="648359" y="4233932"/>
            <a:ext cx="5359992" cy="871978"/>
          </a:xfrm>
          <a:prstGeom prst="rect">
            <a:avLst/>
          </a:prstGeom>
          <a:ln w="12700">
            <a:solidFill>
              <a:srgbClr val="E95882"/>
            </a:solidFill>
            <a:miter/>
          </a:ln>
        </p:spPr>
        <p:txBody>
          <a:bodyPr lIns="45719" rIns="45719" anchor="ctr"/>
          <a:lstStyle/>
          <a:p>
            <a:endParaRPr/>
          </a:p>
        </p:txBody>
      </p:sp>
      <p:sp>
        <p:nvSpPr>
          <p:cNvPr id="324" name="Straight Arrow Connector 17"/>
          <p:cNvSpPr/>
          <p:nvPr/>
        </p:nvSpPr>
        <p:spPr>
          <a:xfrm>
            <a:off x="3300551" y="5101758"/>
            <a:ext cx="1" cy="178082"/>
          </a:xfrm>
          <a:prstGeom prst="line">
            <a:avLst/>
          </a:prstGeom>
          <a:ln w="25400">
            <a:solidFill>
              <a:schemeClr val="accent1"/>
            </a:solidFill>
            <a:miter/>
            <a:tailEnd type="triangle"/>
          </a:ln>
        </p:spPr>
        <p:txBody>
          <a:bodyPr lIns="45719" rIns="45719"/>
          <a:lstStyle/>
          <a:p>
            <a:endParaRPr/>
          </a:p>
        </p:txBody>
      </p:sp>
      <p:sp>
        <p:nvSpPr>
          <p:cNvPr id="325" name="Прямоугольник"/>
          <p:cNvSpPr/>
          <p:nvPr/>
        </p:nvSpPr>
        <p:spPr>
          <a:xfrm>
            <a:off x="648359" y="5275688"/>
            <a:ext cx="5359992" cy="533141"/>
          </a:xfrm>
          <a:prstGeom prst="rect">
            <a:avLst/>
          </a:prstGeom>
          <a:ln w="12700">
            <a:solidFill>
              <a:srgbClr val="E95882"/>
            </a:solidFill>
            <a:miter/>
          </a:ln>
        </p:spPr>
        <p:txBody>
          <a:bodyPr lIns="45719" rIns="45719" anchor="ctr"/>
          <a:lstStyle/>
          <a:p>
            <a:endParaRPr/>
          </a:p>
        </p:txBody>
      </p:sp>
      <p:grpSp>
        <p:nvGrpSpPr>
          <p:cNvPr id="329" name="Группа"/>
          <p:cNvGrpSpPr/>
          <p:nvPr/>
        </p:nvGrpSpPr>
        <p:grpSpPr>
          <a:xfrm>
            <a:off x="641880" y="6216062"/>
            <a:ext cx="6145769" cy="381241"/>
            <a:chOff x="0" y="0"/>
            <a:chExt cx="6145768" cy="381240"/>
          </a:xfrm>
        </p:grpSpPr>
        <p:sp>
          <p:nvSpPr>
            <p:cNvPr id="326" name="Сквиркл"/>
            <p:cNvSpPr/>
            <p:nvPr/>
          </p:nvSpPr>
          <p:spPr>
            <a:xfrm>
              <a:off x="0" y="0"/>
              <a:ext cx="5948289" cy="381241"/>
            </a:xfrm>
            <a:prstGeom prst="roundRect">
              <a:avLst>
                <a:gd name="adj" fmla="val 50000"/>
              </a:avLst>
            </a:prstGeom>
            <a:solidFill>
              <a:srgbClr val="FFD3D9"/>
            </a:solidFill>
            <a:ln w="12700" cap="flat">
              <a:noFill/>
              <a:miter lim="400000"/>
            </a:ln>
            <a:effectLst/>
          </p:spPr>
          <p:txBody>
            <a:bodyPr wrap="square" lIns="45719" tIns="45719" rIns="45719" bIns="45719" numCol="1" anchor="t">
              <a:noAutofit/>
            </a:bodyPr>
            <a:lstStyle/>
            <a:p>
              <a:endParaRPr/>
            </a:p>
          </p:txBody>
        </p:sp>
        <p:sp>
          <p:nvSpPr>
            <p:cNvPr id="327" name="*https://online.flippingbook.com/view/598519/31/"/>
            <p:cNvSpPr/>
            <p:nvPr/>
          </p:nvSpPr>
          <p:spPr>
            <a:xfrm>
              <a:off x="459360" y="40920"/>
              <a:ext cx="568640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2839" tIns="42839" rIns="42839" bIns="42839" numCol="1" anchor="t">
              <a:spAutoFit/>
            </a:bodyPr>
            <a:lstStyle>
              <a:lvl1pPr>
                <a:lnSpc>
                  <a:spcPct val="90000"/>
                </a:lnSpc>
                <a:defRPr sz="1700" u="sng" spc="-1" baseline="30000">
                  <a:solidFill>
                    <a:schemeClr val="accent1"/>
                  </a:solidFill>
                  <a:uFill>
                    <a:solidFill>
                      <a:schemeClr val="accent1"/>
                    </a:solidFill>
                  </a:uFill>
                  <a:latin typeface="Arial"/>
                  <a:ea typeface="Arial"/>
                  <a:cs typeface="Arial"/>
                  <a:sym typeface="Arial"/>
                  <a:hlinkClick r:id="rId4"/>
                </a:defRPr>
              </a:lvl1pPr>
            </a:lstStyle>
            <a:p>
              <a:pPr>
                <a:defRPr u="none">
                  <a:solidFill>
                    <a:srgbClr val="2046E5"/>
                  </a:solidFill>
                  <a:uFillTx/>
                </a:defRPr>
              </a:pPr>
              <a:r>
                <a:rPr u="sng">
                  <a:solidFill>
                    <a:schemeClr val="accent1"/>
                  </a:solidFill>
                  <a:uFill>
                    <a:solidFill>
                      <a:schemeClr val="accent1"/>
                    </a:solidFill>
                  </a:uFill>
                  <a:hlinkClick r:id="rId4"/>
                </a:rPr>
                <a:t>https://www.health.harvard.edu/staying-healthy/understanding-the-stress-response</a:t>
              </a:r>
            </a:p>
          </p:txBody>
        </p:sp>
        <p:pic>
          <p:nvPicPr>
            <p:cNvPr id="328" name="Изображение" descr="Изображение"/>
            <p:cNvPicPr>
              <a:picLocks noChangeAspect="1"/>
            </p:cNvPicPr>
            <p:nvPr/>
          </p:nvPicPr>
          <p:blipFill>
            <a:blip r:embed="rId5"/>
            <a:stretch>
              <a:fillRect/>
            </a:stretch>
          </p:blipFill>
          <p:spPr>
            <a:xfrm>
              <a:off x="135720" y="60479"/>
              <a:ext cx="260101" cy="260102"/>
            </a:xfrm>
            <a:prstGeom prst="rect">
              <a:avLst/>
            </a:prstGeom>
            <a:ln w="12700" cap="flat">
              <a:noFill/>
              <a:miter lim="400000"/>
            </a:ln>
            <a:effectLst/>
          </p:spPr>
        </p:pic>
      </p:grpSp>
      <p:sp>
        <p:nvSpPr>
          <p:cNvPr id="330" name="Date Placeholder 3"/>
          <p:cNvSpPr txBox="1"/>
          <p:nvPr/>
        </p:nvSpPr>
        <p:spPr>
          <a:xfrm>
            <a:off x="579119" y="169360"/>
            <a:ext cx="2651762"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900" cap="all" spc="150">
                <a:solidFill>
                  <a:srgbClr val="AE5287"/>
                </a:solidFill>
              </a:defRPr>
            </a:lvl1pPr>
          </a:lstStyle>
          <a:p>
            <a:r>
              <a:t>May 2022</a:t>
            </a:r>
          </a:p>
        </p:txBody>
      </p:sp>
      <p:pic>
        <p:nvPicPr>
          <p:cNvPr id="331" name="Main.png" descr="Main.png"/>
          <p:cNvPicPr>
            <a:picLocks noChangeAspect="1"/>
          </p:cNvPicPr>
          <p:nvPr/>
        </p:nvPicPr>
        <p:blipFill>
          <a:blip r:embed="rId6"/>
          <a:stretch>
            <a:fillRect/>
          </a:stretch>
        </p:blipFill>
        <p:spPr>
          <a:xfrm>
            <a:off x="10706100" y="204014"/>
            <a:ext cx="905442" cy="161832"/>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Прямоугольник"/>
          <p:cNvSpPr/>
          <p:nvPr/>
        </p:nvSpPr>
        <p:spPr>
          <a:xfrm>
            <a:off x="-39341" y="-34131"/>
            <a:ext cx="12270682" cy="6926262"/>
          </a:xfrm>
          <a:prstGeom prst="rect">
            <a:avLst/>
          </a:prstGeom>
          <a:solidFill>
            <a:srgbClr val="AE5287"/>
          </a:solidFill>
          <a:ln w="12700">
            <a:miter lim="400000"/>
          </a:ln>
        </p:spPr>
        <p:txBody>
          <a:bodyPr lIns="45718" tIns="45718" rIns="45718" bIns="45718"/>
          <a:lstStyle/>
          <a:p>
            <a:pPr>
              <a:defRPr>
                <a:latin typeface="Arial"/>
                <a:ea typeface="Arial"/>
                <a:cs typeface="Arial"/>
                <a:sym typeface="Arial"/>
              </a:defRPr>
            </a:pPr>
            <a:endParaRPr/>
          </a:p>
        </p:txBody>
      </p:sp>
      <p:pic>
        <p:nvPicPr>
          <p:cNvPr id="336" name="mahdi-dastmard-ZLhl2S271Mw-unsplash копия.jpg" descr="mahdi-dastmard-ZLhl2S271Mw-unsplash копия.jpg"/>
          <p:cNvPicPr>
            <a:picLocks noChangeAspect="1"/>
          </p:cNvPicPr>
          <p:nvPr/>
        </p:nvPicPr>
        <p:blipFill>
          <a:blip r:embed="rId2"/>
          <a:srcRect l="15621" r="43061"/>
          <a:stretch>
            <a:fillRect/>
          </a:stretch>
        </p:blipFill>
        <p:spPr>
          <a:xfrm>
            <a:off x="8940413" y="-9119"/>
            <a:ext cx="3264615" cy="6876329"/>
          </a:xfrm>
          <a:prstGeom prst="rect">
            <a:avLst/>
          </a:prstGeom>
          <a:ln w="12700">
            <a:miter lim="400000"/>
          </a:ln>
        </p:spPr>
      </p:pic>
      <p:sp>
        <p:nvSpPr>
          <p:cNvPr id="337" name="Title 1"/>
          <p:cNvSpPr txBox="1">
            <a:spLocks noGrp="1"/>
          </p:cNvSpPr>
          <p:nvPr>
            <p:ph type="title"/>
          </p:nvPr>
        </p:nvSpPr>
        <p:spPr>
          <a:xfrm>
            <a:off x="565574" y="835811"/>
            <a:ext cx="3932238" cy="688182"/>
          </a:xfrm>
          <a:prstGeom prst="rect">
            <a:avLst/>
          </a:prstGeom>
        </p:spPr>
        <p:txBody>
          <a:bodyPr>
            <a:normAutofit fontScale="90000"/>
          </a:bodyPr>
          <a:lstStyle>
            <a:lvl1pPr defTabSz="886968">
              <a:defRPr sz="4656">
                <a:solidFill>
                  <a:srgbClr val="FFD3D9"/>
                </a:solidFill>
                <a:latin typeface="Gilroy-SemiboldItalic"/>
                <a:ea typeface="Gilroy-SemiboldItalic"/>
                <a:cs typeface="Gilroy-SemiboldItalic"/>
                <a:sym typeface="Gilroy Semibold"/>
              </a:defRPr>
            </a:lvl1pPr>
          </a:lstStyle>
          <a:p>
            <a:r>
              <a:t>Saffron</a:t>
            </a:r>
          </a:p>
        </p:txBody>
      </p:sp>
      <p:sp>
        <p:nvSpPr>
          <p:cNvPr id="338" name="Text Placeholder 3"/>
          <p:cNvSpPr txBox="1">
            <a:spLocks noGrp="1"/>
          </p:cNvSpPr>
          <p:nvPr>
            <p:ph type="body" idx="1"/>
          </p:nvPr>
        </p:nvSpPr>
        <p:spPr>
          <a:xfrm>
            <a:off x="984107" y="1925400"/>
            <a:ext cx="10558182" cy="4214493"/>
          </a:xfrm>
          <a:prstGeom prst="rect">
            <a:avLst/>
          </a:prstGeom>
        </p:spPr>
        <p:txBody>
          <a:bodyPr/>
          <a:lstStyle/>
          <a:p>
            <a:pPr defTabSz="786384">
              <a:lnSpc>
                <a:spcPct val="99000"/>
              </a:lnSpc>
              <a:spcBef>
                <a:spcPts val="800"/>
              </a:spcBef>
              <a:defRPr sz="2236">
                <a:solidFill>
                  <a:srgbClr val="FFFFFF"/>
                </a:solidFill>
                <a:latin typeface="Gilroy-SemiboldItalic"/>
                <a:ea typeface="Gilroy-SemiboldItalic"/>
                <a:cs typeface="Gilroy-SemiboldItalic"/>
                <a:sym typeface="Gilroy Semibold"/>
              </a:defRPr>
            </a:pPr>
            <a:r>
              <a:t>    In use for about 3,000 years</a:t>
            </a:r>
          </a:p>
          <a:p>
            <a:pPr defTabSz="786384">
              <a:lnSpc>
                <a:spcPct val="99000"/>
              </a:lnSpc>
              <a:spcBef>
                <a:spcPts val="800"/>
              </a:spcBef>
              <a:defRPr sz="2236">
                <a:solidFill>
                  <a:srgbClr val="FFFFFF"/>
                </a:solidFill>
                <a:latin typeface="Gilroy Regular"/>
                <a:ea typeface="Gilroy Regular"/>
                <a:cs typeface="Gilroy Regular"/>
                <a:sym typeface="Gilroy Regular"/>
              </a:defRPr>
            </a:pPr>
            <a:r>
              <a:t>  </a:t>
            </a:r>
            <a:r>
              <a:rPr sz="1548"/>
              <a:t> - Ayurvedic &amp; Persian healing practices</a:t>
            </a:r>
            <a:br>
              <a:rPr sz="1548"/>
            </a:br>
            <a:r>
              <a:rPr sz="1548"/>
              <a:t>    - Traditional Chinese Medicine</a:t>
            </a:r>
            <a:br>
              <a:rPr sz="1548"/>
            </a:br>
            <a:r>
              <a:rPr sz="1548"/>
              <a:t>    - Iranian folk Medicine</a:t>
            </a:r>
          </a:p>
          <a:p>
            <a:pPr defTabSz="786384">
              <a:lnSpc>
                <a:spcPct val="99000"/>
              </a:lnSpc>
              <a:spcBef>
                <a:spcPts val="800"/>
              </a:spcBef>
              <a:defRPr sz="1548">
                <a:solidFill>
                  <a:srgbClr val="FFFFFF"/>
                </a:solidFill>
                <a:latin typeface="Gilroy Regular"/>
                <a:ea typeface="Gilroy Regular"/>
                <a:cs typeface="Gilroy Regular"/>
                <a:sym typeface="Gilroy Regular"/>
              </a:defRPr>
            </a:pPr>
            <a:endParaRPr sz="1548"/>
          </a:p>
          <a:p>
            <a:pPr defTabSz="786384">
              <a:lnSpc>
                <a:spcPct val="99000"/>
              </a:lnSpc>
              <a:spcBef>
                <a:spcPts val="800"/>
              </a:spcBef>
              <a:defRPr sz="1548">
                <a:solidFill>
                  <a:srgbClr val="FFFFFF"/>
                </a:solidFill>
                <a:latin typeface="Gilroy Regular"/>
                <a:ea typeface="Gilroy Regular"/>
                <a:cs typeface="Gilroy Regular"/>
                <a:sym typeface="Gilroy Regular"/>
              </a:defRPr>
            </a:pPr>
            <a:endParaRPr sz="1548"/>
          </a:p>
          <a:p>
            <a:pPr defTabSz="786384">
              <a:lnSpc>
                <a:spcPct val="99000"/>
              </a:lnSpc>
              <a:spcBef>
                <a:spcPts val="800"/>
              </a:spcBef>
              <a:defRPr sz="2236">
                <a:solidFill>
                  <a:srgbClr val="FFFFFF"/>
                </a:solidFill>
                <a:latin typeface="Gilroy Regular"/>
                <a:ea typeface="Gilroy Regular"/>
                <a:cs typeface="Gilroy Regular"/>
                <a:sym typeface="Gilroy Regular"/>
              </a:defRPr>
            </a:pPr>
            <a:r>
              <a:rPr>
                <a:latin typeface="Gilroy-SemiboldItalic"/>
                <a:ea typeface="Gilroy-SemiboldItalic"/>
                <a:cs typeface="Gilroy-SemiboldItalic"/>
                <a:sym typeface="Gilroy Semibold"/>
              </a:rPr>
              <a:t>    The most expensive spice in the world</a:t>
            </a:r>
            <a:endParaRPr sz="1548">
              <a:latin typeface="Gilroy-SemiboldItalic"/>
              <a:ea typeface="Gilroy-SemiboldItalic"/>
              <a:cs typeface="Gilroy-SemiboldItalic"/>
              <a:sym typeface="Gilroy Semibold"/>
            </a:endParaRPr>
          </a:p>
          <a:p>
            <a:pPr defTabSz="786384">
              <a:lnSpc>
                <a:spcPct val="99000"/>
              </a:lnSpc>
              <a:spcBef>
                <a:spcPts val="800"/>
              </a:spcBef>
              <a:defRPr sz="1548">
                <a:solidFill>
                  <a:srgbClr val="FFFFFF"/>
                </a:solidFill>
                <a:latin typeface="Gilroy Regular"/>
                <a:ea typeface="Gilroy Regular"/>
                <a:cs typeface="Gilroy Regular"/>
                <a:sym typeface="Gilroy Regular"/>
              </a:defRPr>
            </a:pPr>
            <a:br/>
            <a:r>
              <a:t>    - it takes 150,000 – 220,000 flowers to make 1 kilogram of saffron spice</a:t>
            </a:r>
            <a:br/>
            <a:r>
              <a:t>    - each saffron flower is hand picked</a:t>
            </a:r>
            <a:br/>
            <a:r>
              <a:t>    - only 3 stigmas are in 1 flower </a:t>
            </a:r>
          </a:p>
          <a:p>
            <a:pPr defTabSz="786384">
              <a:lnSpc>
                <a:spcPct val="99000"/>
              </a:lnSpc>
              <a:spcBef>
                <a:spcPts val="800"/>
              </a:spcBef>
              <a:defRPr sz="1548">
                <a:solidFill>
                  <a:srgbClr val="FFFFFF"/>
                </a:solidFill>
                <a:latin typeface="Gilroy Regular"/>
                <a:ea typeface="Gilroy Regular"/>
                <a:cs typeface="Gilroy Regular"/>
                <a:sym typeface="Gilroy Regular"/>
              </a:defRPr>
            </a:pPr>
            <a:r>
              <a:t> </a:t>
            </a:r>
          </a:p>
          <a:p>
            <a:pPr defTabSz="786384">
              <a:lnSpc>
                <a:spcPct val="99000"/>
              </a:lnSpc>
              <a:spcBef>
                <a:spcPts val="800"/>
              </a:spcBef>
              <a:defRPr sz="1548">
                <a:solidFill>
                  <a:srgbClr val="FFFFFF"/>
                </a:solidFill>
                <a:latin typeface="Gilroy Regular"/>
                <a:ea typeface="Gilroy Regular"/>
                <a:cs typeface="Gilroy Regular"/>
                <a:sym typeface="Gilroy Regular"/>
              </a:defRPr>
            </a:pPr>
            <a:r>
              <a:t>     </a:t>
            </a:r>
          </a:p>
        </p:txBody>
      </p:sp>
      <p:sp>
        <p:nvSpPr>
          <p:cNvPr id="339" name="Slide Number Placeholder 6"/>
          <p:cNvSpPr txBox="1">
            <a:spLocks noGrp="1"/>
          </p:cNvSpPr>
          <p:nvPr>
            <p:ph type="sldNum" sz="quarter" idx="2"/>
          </p:nvPr>
        </p:nvSpPr>
        <p:spPr>
          <a:xfrm>
            <a:off x="11596868" y="6588041"/>
            <a:ext cx="186759" cy="2311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
        <p:nvSpPr>
          <p:cNvPr id="340" name="01"/>
          <p:cNvSpPr txBox="1"/>
          <p:nvPr/>
        </p:nvSpPr>
        <p:spPr>
          <a:xfrm>
            <a:off x="-382765" y="1555773"/>
            <a:ext cx="2021083" cy="15898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5678" tIns="85678" rIns="85678" bIns="85678">
            <a:spAutoFit/>
          </a:bodyPr>
          <a:lstStyle>
            <a:lvl1pPr>
              <a:defRPr sz="10100" b="1" cap="all">
                <a:solidFill>
                  <a:srgbClr val="FFFFFF">
                    <a:alpha val="30457"/>
                  </a:srgbClr>
                </a:solidFill>
                <a:latin typeface="Arial"/>
                <a:ea typeface="Arial"/>
                <a:cs typeface="Arial"/>
                <a:sym typeface="Arial"/>
              </a:defRPr>
            </a:lvl1pPr>
          </a:lstStyle>
          <a:p>
            <a:r>
              <a:t>01</a:t>
            </a:r>
          </a:p>
        </p:txBody>
      </p:sp>
      <p:sp>
        <p:nvSpPr>
          <p:cNvPr id="341" name="02"/>
          <p:cNvSpPr txBox="1"/>
          <p:nvPr/>
        </p:nvSpPr>
        <p:spPr>
          <a:xfrm>
            <a:off x="-382765" y="3522176"/>
            <a:ext cx="2021083" cy="15898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5678" tIns="85678" rIns="85678" bIns="85678">
            <a:spAutoFit/>
          </a:bodyPr>
          <a:lstStyle>
            <a:lvl1pPr>
              <a:defRPr sz="10100" b="1" cap="all">
                <a:solidFill>
                  <a:srgbClr val="FFFFFF">
                    <a:alpha val="30457"/>
                  </a:srgbClr>
                </a:solidFill>
                <a:latin typeface="Arial"/>
                <a:ea typeface="Arial"/>
                <a:cs typeface="Arial"/>
                <a:sym typeface="Arial"/>
              </a:defRPr>
            </a:lvl1pPr>
          </a:lstStyle>
          <a:p>
            <a:r>
              <a:t>02</a:t>
            </a:r>
          </a:p>
        </p:txBody>
      </p:sp>
      <p:sp>
        <p:nvSpPr>
          <p:cNvPr id="342" name="Сквиркл"/>
          <p:cNvSpPr/>
          <p:nvPr/>
        </p:nvSpPr>
        <p:spPr>
          <a:xfrm>
            <a:off x="641880" y="6018845"/>
            <a:ext cx="9193060" cy="565758"/>
          </a:xfrm>
          <a:prstGeom prst="roundRect">
            <a:avLst>
              <a:gd name="adj" fmla="val 33693"/>
            </a:avLst>
          </a:prstGeom>
          <a:solidFill>
            <a:srgbClr val="FFD3D9"/>
          </a:solidFill>
          <a:ln w="12700">
            <a:miter lim="400000"/>
          </a:ln>
        </p:spPr>
        <p:txBody>
          <a:bodyPr lIns="45719" rIns="45719"/>
          <a:lstStyle/>
          <a:p>
            <a:endParaRPr/>
          </a:p>
        </p:txBody>
      </p:sp>
      <p:sp>
        <p:nvSpPr>
          <p:cNvPr id="343" name="*https://online.flippingbook.com/view/598519/31/"/>
          <p:cNvSpPr txBox="1"/>
          <p:nvPr/>
        </p:nvSpPr>
        <p:spPr>
          <a:xfrm>
            <a:off x="1101240" y="6033461"/>
            <a:ext cx="8556076" cy="5619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2839" tIns="42839" rIns="42839" bIns="42839">
            <a:spAutoFit/>
          </a:bodyPr>
          <a:lstStyle/>
          <a:p>
            <a:pPr>
              <a:lnSpc>
                <a:spcPct val="90000"/>
              </a:lnSpc>
              <a:defRPr sz="1700" spc="-1" baseline="30000">
                <a:solidFill>
                  <a:srgbClr val="2046E5"/>
                </a:solidFill>
                <a:latin typeface="Arial"/>
                <a:ea typeface="Arial"/>
                <a:cs typeface="Arial"/>
                <a:sym typeface="Arial"/>
              </a:defRPr>
            </a:pPr>
            <a:r>
              <a:t>1. </a:t>
            </a:r>
            <a:r>
              <a:rPr u="sng">
                <a:solidFill>
                  <a:schemeClr val="accent1"/>
                </a:solidFill>
                <a:uFill>
                  <a:solidFill>
                    <a:schemeClr val="accent1"/>
                  </a:solidFill>
                </a:uFill>
                <a:hlinkClick r:id="rId3"/>
              </a:rPr>
              <a:t>Pharmacogn Rev.</a:t>
            </a:r>
            <a:r>
              <a:t> 2013 Jan-Jun; 7(13): 61–66. doi: </a:t>
            </a:r>
            <a:r>
              <a:rPr u="sng">
                <a:solidFill>
                  <a:schemeClr val="accent1"/>
                </a:solidFill>
                <a:uFill>
                  <a:solidFill>
                    <a:schemeClr val="accent1"/>
                  </a:solidFill>
                </a:uFill>
                <a:hlinkClick r:id="rId4"/>
              </a:rPr>
              <a:t>10.4103/0973-7847.112850</a:t>
            </a:r>
            <a:r>
              <a:t> 2. 2. </a:t>
            </a:r>
            <a:r>
              <a:rPr u="sng">
                <a:solidFill>
                  <a:schemeClr val="accent1"/>
                </a:solidFill>
                <a:uFill>
                  <a:solidFill>
                    <a:schemeClr val="accent1"/>
                  </a:solidFill>
                </a:uFill>
                <a:hlinkClick r:id="rId5"/>
              </a:rPr>
              <a:t>https://www.selinawamucii.com/insights/prices/united-states-of-america/saffron/</a:t>
            </a:r>
            <a:r>
              <a:t>   3.  Natural Medicines comprehensive database.. Product #844.4. www.businessinsider.com</a:t>
            </a:r>
          </a:p>
        </p:txBody>
      </p:sp>
      <p:pic>
        <p:nvPicPr>
          <p:cNvPr id="344" name="Изображение" descr="Изображение"/>
          <p:cNvPicPr>
            <a:picLocks noChangeAspect="1"/>
          </p:cNvPicPr>
          <p:nvPr/>
        </p:nvPicPr>
        <p:blipFill>
          <a:blip r:embed="rId6"/>
          <a:stretch>
            <a:fillRect/>
          </a:stretch>
        </p:blipFill>
        <p:spPr>
          <a:xfrm>
            <a:off x="747120" y="6171673"/>
            <a:ext cx="260101" cy="260101"/>
          </a:xfrm>
          <a:prstGeom prst="rect">
            <a:avLst/>
          </a:prstGeom>
          <a:ln w="12700">
            <a:miter lim="400000"/>
          </a:ln>
        </p:spPr>
      </p:pic>
      <p:pic>
        <p:nvPicPr>
          <p:cNvPr id="345" name="cc logo_white.png" descr="cc logo_white.png"/>
          <p:cNvPicPr>
            <a:picLocks noChangeAspect="1"/>
          </p:cNvPicPr>
          <p:nvPr/>
        </p:nvPicPr>
        <p:blipFill>
          <a:blip r:embed="rId7"/>
          <a:stretch>
            <a:fillRect/>
          </a:stretch>
        </p:blipFill>
        <p:spPr>
          <a:xfrm>
            <a:off x="10688848" y="110282"/>
            <a:ext cx="1143145" cy="349296"/>
          </a:xfrm>
          <a:prstGeom prst="rect">
            <a:avLst/>
          </a:prstGeom>
          <a:ln w="12700">
            <a:miter lim="400000"/>
          </a:ln>
        </p:spPr>
      </p:pic>
      <p:sp>
        <p:nvSpPr>
          <p:cNvPr id="346" name="Date Placeholder 3"/>
          <p:cNvSpPr txBox="1"/>
          <p:nvPr/>
        </p:nvSpPr>
        <p:spPr>
          <a:xfrm>
            <a:off x="599439" y="169360"/>
            <a:ext cx="2651761"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900" cap="all" spc="150">
                <a:solidFill>
                  <a:srgbClr val="FFFFFF"/>
                </a:solidFill>
              </a:defRPr>
            </a:lvl1pPr>
          </a:lstStyle>
          <a:p>
            <a:r>
              <a:t>May 2022</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magicpattern-bevXKKL7E9g-unsplash копия.png" descr="magicpattern-bevXKKL7E9g-unsplash копия.png"/>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349" name="Прямоугольник"/>
          <p:cNvSpPr/>
          <p:nvPr/>
        </p:nvSpPr>
        <p:spPr>
          <a:xfrm>
            <a:off x="-63500" y="-32296"/>
            <a:ext cx="12319000" cy="6922592"/>
          </a:xfrm>
          <a:prstGeom prst="rect">
            <a:avLst/>
          </a:prstGeom>
          <a:solidFill>
            <a:srgbClr val="FFFFFF"/>
          </a:solidFill>
          <a:ln w="12700">
            <a:miter lim="400000"/>
          </a:ln>
        </p:spPr>
        <p:txBody>
          <a:bodyPr lIns="45719" rIns="45719" anchor="ctr"/>
          <a:lstStyle/>
          <a:p>
            <a:endParaRPr/>
          </a:p>
        </p:txBody>
      </p:sp>
      <p:pic>
        <p:nvPicPr>
          <p:cNvPr id="350" name="cc logo_white.png" descr="cc logo_white.png"/>
          <p:cNvPicPr>
            <a:picLocks noChangeAspect="1"/>
          </p:cNvPicPr>
          <p:nvPr/>
        </p:nvPicPr>
        <p:blipFill>
          <a:blip r:embed="rId4"/>
          <a:stretch>
            <a:fillRect/>
          </a:stretch>
        </p:blipFill>
        <p:spPr>
          <a:xfrm>
            <a:off x="10688848" y="110282"/>
            <a:ext cx="1143145" cy="349296"/>
          </a:xfrm>
          <a:prstGeom prst="rect">
            <a:avLst/>
          </a:prstGeom>
          <a:ln w="12700">
            <a:miter lim="400000"/>
          </a:ln>
        </p:spPr>
      </p:pic>
      <p:sp>
        <p:nvSpPr>
          <p:cNvPr id="351" name="Date Placeholder 3"/>
          <p:cNvSpPr txBox="1"/>
          <p:nvPr/>
        </p:nvSpPr>
        <p:spPr>
          <a:xfrm>
            <a:off x="599439" y="169360"/>
            <a:ext cx="2651761"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900" cap="all" spc="150">
                <a:solidFill>
                  <a:srgbClr val="FFFFFF"/>
                </a:solidFill>
              </a:defRPr>
            </a:lvl1pPr>
          </a:lstStyle>
          <a:p>
            <a:r>
              <a:t>May 2022</a:t>
            </a:r>
          </a:p>
        </p:txBody>
      </p:sp>
      <p:sp>
        <p:nvSpPr>
          <p:cNvPr id="352" name="01"/>
          <p:cNvSpPr txBox="1"/>
          <p:nvPr/>
        </p:nvSpPr>
        <p:spPr>
          <a:xfrm>
            <a:off x="679578" y="1711028"/>
            <a:ext cx="1183756" cy="726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5678" tIns="85678" rIns="85678" bIns="85678">
            <a:spAutoFit/>
          </a:bodyPr>
          <a:lstStyle>
            <a:lvl1pPr>
              <a:defRPr sz="4000" b="1" cap="all">
                <a:solidFill>
                  <a:srgbClr val="4E45AF">
                    <a:alpha val="50000"/>
                  </a:srgbClr>
                </a:solidFill>
                <a:latin typeface="Arial"/>
                <a:ea typeface="Arial"/>
                <a:cs typeface="Arial"/>
                <a:sym typeface="Arial"/>
              </a:defRPr>
            </a:lvl1pPr>
          </a:lstStyle>
          <a:p>
            <a:r>
              <a:t>01</a:t>
            </a:r>
          </a:p>
        </p:txBody>
      </p:sp>
      <p:sp>
        <p:nvSpPr>
          <p:cNvPr id="353" name="Title 1"/>
          <p:cNvSpPr txBox="1">
            <a:spLocks noGrp="1"/>
          </p:cNvSpPr>
          <p:nvPr>
            <p:ph type="title"/>
          </p:nvPr>
        </p:nvSpPr>
        <p:spPr>
          <a:xfrm>
            <a:off x="576237" y="778574"/>
            <a:ext cx="10515601" cy="733778"/>
          </a:xfrm>
          <a:prstGeom prst="rect">
            <a:avLst/>
          </a:prstGeom>
        </p:spPr>
        <p:txBody>
          <a:bodyPr anchor="t"/>
          <a:lstStyle/>
          <a:p>
            <a:pPr defTabSz="886968">
              <a:defRPr sz="4656">
                <a:solidFill>
                  <a:srgbClr val="363F47"/>
                </a:solidFill>
                <a:latin typeface="Gilroy-SemiboldItalic"/>
                <a:ea typeface="Gilroy-SemiboldItalic"/>
                <a:cs typeface="Gilroy-SemiboldItalic"/>
                <a:sym typeface="Gilroy Semibold"/>
              </a:defRPr>
            </a:pPr>
            <a:r>
              <a:t>Saffron: </a:t>
            </a:r>
            <a:r>
              <a:rPr>
                <a:latin typeface="Gilroy Regular"/>
                <a:ea typeface="Gilroy Regular"/>
                <a:cs typeface="Gilroy Regular"/>
                <a:sym typeface="Gilroy Regular"/>
              </a:rPr>
              <a:t>3 major bioactive compounds</a:t>
            </a:r>
          </a:p>
        </p:txBody>
      </p:sp>
      <p:sp>
        <p:nvSpPr>
          <p:cNvPr id="354" name="Content Placeholder 2"/>
          <p:cNvSpPr txBox="1">
            <a:spLocks noGrp="1"/>
          </p:cNvSpPr>
          <p:nvPr>
            <p:ph type="body" sz="quarter" idx="1"/>
          </p:nvPr>
        </p:nvSpPr>
        <p:spPr>
          <a:xfrm>
            <a:off x="1263622" y="5031247"/>
            <a:ext cx="7688444" cy="683935"/>
          </a:xfrm>
          <a:prstGeom prst="rect">
            <a:avLst/>
          </a:prstGeom>
        </p:spPr>
        <p:txBody>
          <a:bodyPr/>
          <a:lstStyle/>
          <a:p>
            <a:pPr marL="0" lvl="2" indent="0">
              <a:spcBef>
                <a:spcPts val="0"/>
              </a:spcBef>
              <a:buSzTx/>
              <a:buFont typeface="Wingdings"/>
              <a:buNone/>
              <a:defRPr sz="1500">
                <a:solidFill>
                  <a:srgbClr val="333333"/>
                </a:solidFill>
                <a:latin typeface="Gilroy Regular"/>
                <a:ea typeface="Gilroy Regular"/>
                <a:cs typeface="Gilroy Regular"/>
                <a:sym typeface="Gilroy Regular"/>
              </a:defRPr>
            </a:pPr>
            <a:r>
              <a:t>These Bioactive Compounds play a role in helping the</a:t>
            </a:r>
          </a:p>
          <a:p>
            <a:pPr marL="0" lvl="2" indent="0">
              <a:spcBef>
                <a:spcPts val="0"/>
              </a:spcBef>
              <a:buSzTx/>
              <a:buFont typeface="Wingdings"/>
              <a:buNone/>
              <a:defRPr sz="1500">
                <a:solidFill>
                  <a:srgbClr val="333333"/>
                </a:solidFill>
                <a:latin typeface="Gilroy Regular"/>
                <a:ea typeface="Gilroy Regular"/>
                <a:cs typeface="Gilroy Regular"/>
                <a:sym typeface="Gilroy Regular"/>
              </a:defRPr>
            </a:pPr>
            <a:r>
              <a:t>Immune system, central nervous system, and other bodily systems.  </a:t>
            </a:r>
          </a:p>
        </p:txBody>
      </p:sp>
      <p:sp>
        <p:nvSpPr>
          <p:cNvPr id="355" name="Slide Number Placeholder 6"/>
          <p:cNvSpPr txBox="1">
            <a:spLocks noGrp="1"/>
          </p:cNvSpPr>
          <p:nvPr>
            <p:ph type="sldNum" sz="quarter" idx="2"/>
          </p:nvPr>
        </p:nvSpPr>
        <p:spPr>
          <a:xfrm>
            <a:off x="11167041" y="6496367"/>
            <a:ext cx="186760" cy="2311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
        <p:nvSpPr>
          <p:cNvPr id="356" name="Content Placeholder 2"/>
          <p:cNvSpPr txBox="1"/>
          <p:nvPr/>
        </p:nvSpPr>
        <p:spPr>
          <a:xfrm>
            <a:off x="627329" y="2619543"/>
            <a:ext cx="2677183" cy="6196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10000"/>
          </a:bodyPr>
          <a:lstStyle/>
          <a:p>
            <a:pPr lvl="1" indent="0">
              <a:lnSpc>
                <a:spcPct val="110000"/>
              </a:lnSpc>
              <a:spcBef>
                <a:spcPts val="500"/>
              </a:spcBef>
              <a:defRPr>
                <a:solidFill>
                  <a:srgbClr val="201449">
                    <a:alpha val="70000"/>
                  </a:srgbClr>
                </a:solidFill>
                <a:latin typeface="Gilroy Regular"/>
                <a:ea typeface="Gilroy Regular"/>
                <a:cs typeface="Gilroy Regular"/>
                <a:sym typeface="Gilroy Regular"/>
              </a:defRPr>
            </a:pPr>
            <a:r>
              <a:rPr>
                <a:latin typeface="Gilroy Bold"/>
                <a:ea typeface="Gilroy Bold"/>
                <a:cs typeface="Gilroy Bold"/>
                <a:sym typeface="Gilroy Bold"/>
              </a:rPr>
              <a:t>Safranal </a:t>
            </a:r>
            <a:br>
              <a:rPr>
                <a:latin typeface="Gilroy Bold"/>
                <a:ea typeface="Gilroy Bold"/>
                <a:cs typeface="Gilroy Bold"/>
                <a:sym typeface="Gilroy Bold"/>
              </a:rPr>
            </a:br>
            <a:r>
              <a:rPr>
                <a:latin typeface="Gilroy Bold"/>
                <a:ea typeface="Gilroy Bold"/>
                <a:cs typeface="Gilroy Bold"/>
                <a:sym typeface="Gilroy Bold"/>
              </a:rPr>
              <a:t>(a volatile oil, </a:t>
            </a:r>
            <a:r>
              <a:rPr>
                <a:solidFill>
                  <a:srgbClr val="7D0050">
                    <a:alpha val="70000"/>
                  </a:srgbClr>
                </a:solidFill>
                <a:latin typeface="Gilroy Bold"/>
                <a:ea typeface="Gilroy Bold"/>
                <a:cs typeface="Gilroy Bold"/>
                <a:sym typeface="Gilroy Bold"/>
              </a:rPr>
              <a:t>aroma)</a:t>
            </a:r>
          </a:p>
        </p:txBody>
      </p:sp>
      <p:sp>
        <p:nvSpPr>
          <p:cNvPr id="357" name="Content Placeholder 2"/>
          <p:cNvSpPr txBox="1"/>
          <p:nvPr/>
        </p:nvSpPr>
        <p:spPr>
          <a:xfrm>
            <a:off x="676035" y="3335865"/>
            <a:ext cx="1381546" cy="324851"/>
          </a:xfrm>
          <a:prstGeom prst="rect">
            <a:avLst/>
          </a:prstGeom>
          <a:solidFill>
            <a:srgbClr val="FFD3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20000"/>
          </a:bodyPr>
          <a:lstStyle/>
          <a:p>
            <a:pPr lvl="1" indent="0" algn="ctr">
              <a:lnSpc>
                <a:spcPct val="110000"/>
              </a:lnSpc>
              <a:defRPr>
                <a:solidFill>
                  <a:srgbClr val="201449">
                    <a:alpha val="70000"/>
                  </a:srgbClr>
                </a:solidFill>
                <a:latin typeface="Gilroy Regular"/>
                <a:ea typeface="Gilroy Regular"/>
                <a:cs typeface="Gilroy Regular"/>
                <a:sym typeface="Gilroy Regular"/>
              </a:defRPr>
            </a:pPr>
            <a:r>
              <a:t>Antioxidant</a:t>
            </a:r>
          </a:p>
        </p:txBody>
      </p:sp>
      <p:sp>
        <p:nvSpPr>
          <p:cNvPr id="358" name="Content Placeholder 2"/>
          <p:cNvSpPr txBox="1"/>
          <p:nvPr/>
        </p:nvSpPr>
        <p:spPr>
          <a:xfrm>
            <a:off x="3934354" y="4061593"/>
            <a:ext cx="4798846" cy="4128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lvl="3" indent="0">
              <a:lnSpc>
                <a:spcPct val="110000"/>
              </a:lnSpc>
              <a:spcBef>
                <a:spcPts val="500"/>
              </a:spcBef>
              <a:defRPr sz="1500">
                <a:solidFill>
                  <a:srgbClr val="363F47"/>
                </a:solidFill>
                <a:latin typeface="Gilroy Regular"/>
                <a:ea typeface="Gilroy Regular"/>
                <a:cs typeface="Gilroy Regular"/>
                <a:sym typeface="Gilroy Regular"/>
              </a:defRPr>
            </a:pPr>
            <a:r>
              <a:t>Zeaxanthin;  Lycopene;  α- and β-carotenes. </a:t>
            </a:r>
          </a:p>
        </p:txBody>
      </p:sp>
      <p:sp>
        <p:nvSpPr>
          <p:cNvPr id="359" name="Content Placeholder 2"/>
          <p:cNvSpPr txBox="1"/>
          <p:nvPr/>
        </p:nvSpPr>
        <p:spPr>
          <a:xfrm>
            <a:off x="3927198" y="2611940"/>
            <a:ext cx="3111556"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10000"/>
          </a:bodyPr>
          <a:lstStyle/>
          <a:p>
            <a:pPr lvl="1" indent="0">
              <a:lnSpc>
                <a:spcPct val="110000"/>
              </a:lnSpc>
              <a:spcBef>
                <a:spcPts val="500"/>
              </a:spcBef>
              <a:defRPr>
                <a:solidFill>
                  <a:srgbClr val="201449">
                    <a:alpha val="70000"/>
                  </a:srgbClr>
                </a:solidFill>
                <a:latin typeface="Gilroy Regular"/>
                <a:ea typeface="Gilroy Regular"/>
                <a:cs typeface="Gilroy Regular"/>
                <a:sym typeface="Gilroy Regular"/>
              </a:defRPr>
            </a:pPr>
            <a:r>
              <a:rPr>
                <a:latin typeface="Gilroy Bold"/>
                <a:ea typeface="Gilroy Bold"/>
                <a:cs typeface="Gilroy Bold"/>
                <a:sym typeface="Gilroy Bold"/>
              </a:rPr>
              <a:t>Crocin </a:t>
            </a:r>
            <a:br>
              <a:rPr>
                <a:latin typeface="Gilroy Bold"/>
                <a:ea typeface="Gilroy Bold"/>
                <a:cs typeface="Gilroy Bold"/>
                <a:sym typeface="Gilroy Bold"/>
              </a:rPr>
            </a:br>
            <a:r>
              <a:rPr>
                <a:latin typeface="Gilroy Bold"/>
                <a:ea typeface="Gilroy Bold"/>
                <a:cs typeface="Gilroy Bold"/>
                <a:sym typeface="Gilroy Bold"/>
              </a:rPr>
              <a:t>(responsible for </a:t>
            </a:r>
            <a:r>
              <a:rPr>
                <a:solidFill>
                  <a:srgbClr val="7D0050">
                    <a:alpha val="70000"/>
                  </a:srgbClr>
                </a:solidFill>
                <a:latin typeface="Gilroy Bold"/>
                <a:ea typeface="Gilroy Bold"/>
                <a:cs typeface="Gilroy Bold"/>
                <a:sym typeface="Gilroy Bold"/>
              </a:rPr>
              <a:t>color</a:t>
            </a:r>
            <a:r>
              <a:rPr>
                <a:latin typeface="Gilroy Bold"/>
                <a:ea typeface="Gilroy Bold"/>
                <a:cs typeface="Gilroy Bold"/>
                <a:sym typeface="Gilroy Bold"/>
              </a:rPr>
              <a:t>)</a:t>
            </a:r>
          </a:p>
        </p:txBody>
      </p:sp>
      <p:sp>
        <p:nvSpPr>
          <p:cNvPr id="360" name="01"/>
          <p:cNvSpPr txBox="1"/>
          <p:nvPr/>
        </p:nvSpPr>
        <p:spPr>
          <a:xfrm>
            <a:off x="3976461" y="1711028"/>
            <a:ext cx="1183755" cy="726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5678" tIns="85678" rIns="85678" bIns="85678">
            <a:spAutoFit/>
          </a:bodyPr>
          <a:lstStyle>
            <a:lvl1pPr>
              <a:defRPr sz="4000" b="1" cap="all">
                <a:solidFill>
                  <a:srgbClr val="4E45AF">
                    <a:alpha val="50000"/>
                  </a:srgbClr>
                </a:solidFill>
                <a:latin typeface="Arial"/>
                <a:ea typeface="Arial"/>
                <a:cs typeface="Arial"/>
                <a:sym typeface="Arial"/>
              </a:defRPr>
            </a:lvl1pPr>
          </a:lstStyle>
          <a:p>
            <a:r>
              <a:t>02</a:t>
            </a:r>
          </a:p>
        </p:txBody>
      </p:sp>
      <p:sp>
        <p:nvSpPr>
          <p:cNvPr id="361" name="Content Placeholder 2"/>
          <p:cNvSpPr txBox="1"/>
          <p:nvPr/>
        </p:nvSpPr>
        <p:spPr>
          <a:xfrm>
            <a:off x="3948448" y="3340063"/>
            <a:ext cx="4936156" cy="624841"/>
          </a:xfrm>
          <a:prstGeom prst="rect">
            <a:avLst/>
          </a:prstGeom>
          <a:solidFill>
            <a:srgbClr val="FFD3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10000"/>
          </a:bodyPr>
          <a:lstStyle/>
          <a:p>
            <a:pPr lvl="2" indent="0">
              <a:lnSpc>
                <a:spcPct val="110000"/>
              </a:lnSpc>
              <a:defRPr>
                <a:solidFill>
                  <a:srgbClr val="363F47"/>
                </a:solidFill>
                <a:latin typeface="Gilroy Regular"/>
                <a:ea typeface="Gilroy Regular"/>
                <a:cs typeface="Gilroy Regular"/>
                <a:sym typeface="Gilroy Regular"/>
              </a:defRPr>
            </a:pPr>
            <a:r>
              <a:t>Improves memory/learning, protects the brain</a:t>
            </a:r>
            <a:endParaRPr sz="2400"/>
          </a:p>
          <a:p>
            <a:pPr lvl="2" indent="0">
              <a:lnSpc>
                <a:spcPct val="110000"/>
              </a:lnSpc>
              <a:defRPr>
                <a:solidFill>
                  <a:srgbClr val="363F47"/>
                </a:solidFill>
                <a:latin typeface="Gilroy Regular"/>
                <a:ea typeface="Gilroy Regular"/>
                <a:cs typeface="Gilroy Regular"/>
                <a:sym typeface="Gilroy Regular"/>
              </a:defRPr>
            </a:pPr>
            <a:r>
              <a:t>Carotenoids + Antioxidant</a:t>
            </a:r>
          </a:p>
        </p:txBody>
      </p:sp>
      <p:sp>
        <p:nvSpPr>
          <p:cNvPr id="362" name="Content Placeholder 2"/>
          <p:cNvSpPr txBox="1"/>
          <p:nvPr/>
        </p:nvSpPr>
        <p:spPr>
          <a:xfrm>
            <a:off x="9507290" y="2611940"/>
            <a:ext cx="3111556"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10000"/>
          </a:bodyPr>
          <a:lstStyle/>
          <a:p>
            <a:pPr lvl="1" indent="0">
              <a:lnSpc>
                <a:spcPct val="110000"/>
              </a:lnSpc>
              <a:spcBef>
                <a:spcPts val="500"/>
              </a:spcBef>
              <a:defRPr>
                <a:solidFill>
                  <a:srgbClr val="201449">
                    <a:alpha val="70000"/>
                  </a:srgbClr>
                </a:solidFill>
                <a:latin typeface="Gilroy Regular"/>
                <a:ea typeface="Gilroy Regular"/>
                <a:cs typeface="Gilroy Regular"/>
                <a:sym typeface="Gilroy Regular"/>
              </a:defRPr>
            </a:pPr>
            <a:r>
              <a:rPr>
                <a:latin typeface="Gilroy Bold"/>
                <a:ea typeface="Gilroy Bold"/>
                <a:cs typeface="Gilroy Bold"/>
                <a:sym typeface="Gilroy Bold"/>
              </a:rPr>
              <a:t>Picrocrocin </a:t>
            </a:r>
            <a:br>
              <a:rPr>
                <a:latin typeface="Gilroy Bold"/>
                <a:ea typeface="Gilroy Bold"/>
                <a:cs typeface="Gilroy Bold"/>
                <a:sym typeface="Gilroy Bold"/>
              </a:rPr>
            </a:br>
            <a:r>
              <a:rPr>
                <a:latin typeface="Gilroy Bold"/>
                <a:ea typeface="Gilroy Bold"/>
                <a:cs typeface="Gilroy Bold"/>
                <a:sym typeface="Gilroy Bold"/>
              </a:rPr>
              <a:t>(bitter </a:t>
            </a:r>
            <a:r>
              <a:rPr>
                <a:solidFill>
                  <a:srgbClr val="7D0050">
                    <a:alpha val="70000"/>
                  </a:srgbClr>
                </a:solidFill>
                <a:latin typeface="Gilroy Bold"/>
                <a:ea typeface="Gilroy Bold"/>
                <a:cs typeface="Gilroy Bold"/>
                <a:sym typeface="Gilroy Bold"/>
              </a:rPr>
              <a:t>taste</a:t>
            </a:r>
            <a:r>
              <a:rPr>
                <a:latin typeface="Gilroy Bold"/>
                <a:ea typeface="Gilroy Bold"/>
                <a:cs typeface="Gilroy Bold"/>
                <a:sym typeface="Gilroy Bold"/>
              </a:rPr>
              <a:t>)</a:t>
            </a:r>
          </a:p>
        </p:txBody>
      </p:sp>
      <p:sp>
        <p:nvSpPr>
          <p:cNvPr id="363" name="01"/>
          <p:cNvSpPr txBox="1"/>
          <p:nvPr/>
        </p:nvSpPr>
        <p:spPr>
          <a:xfrm>
            <a:off x="9556553" y="1711028"/>
            <a:ext cx="1183755" cy="726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85678" tIns="85678" rIns="85678" bIns="85678">
            <a:spAutoFit/>
          </a:bodyPr>
          <a:lstStyle>
            <a:lvl1pPr>
              <a:defRPr sz="4000" b="1" cap="all">
                <a:solidFill>
                  <a:srgbClr val="4E45AF">
                    <a:alpha val="50000"/>
                  </a:srgbClr>
                </a:solidFill>
                <a:latin typeface="Arial"/>
                <a:ea typeface="Arial"/>
                <a:cs typeface="Arial"/>
                <a:sym typeface="Arial"/>
              </a:defRPr>
            </a:lvl1pPr>
          </a:lstStyle>
          <a:p>
            <a:r>
              <a:t>03</a:t>
            </a:r>
          </a:p>
        </p:txBody>
      </p:sp>
      <p:sp>
        <p:nvSpPr>
          <p:cNvPr id="364" name="Content Placeholder 2"/>
          <p:cNvSpPr txBox="1"/>
          <p:nvPr/>
        </p:nvSpPr>
        <p:spPr>
          <a:xfrm>
            <a:off x="9539408" y="3319325"/>
            <a:ext cx="1455523" cy="357930"/>
          </a:xfrm>
          <a:prstGeom prst="rect">
            <a:avLst/>
          </a:prstGeom>
          <a:solidFill>
            <a:srgbClr val="FFD3D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fontScale="92500" lnSpcReduction="10000"/>
          </a:bodyPr>
          <a:lstStyle/>
          <a:p>
            <a:pPr lvl="2" indent="0" algn="ctr">
              <a:lnSpc>
                <a:spcPct val="110000"/>
              </a:lnSpc>
              <a:spcBef>
                <a:spcPts val="500"/>
              </a:spcBef>
              <a:defRPr>
                <a:solidFill>
                  <a:srgbClr val="363F47"/>
                </a:solidFill>
                <a:latin typeface="Gilroy Regular"/>
                <a:ea typeface="Gilroy Regular"/>
                <a:cs typeface="Gilroy Regular"/>
                <a:sym typeface="Gilroy Regular"/>
              </a:defRPr>
            </a:pPr>
            <a:r>
              <a:t>Antioxidant</a:t>
            </a:r>
          </a:p>
        </p:txBody>
      </p:sp>
      <p:sp>
        <p:nvSpPr>
          <p:cNvPr id="365" name="Content Placeholder 2"/>
          <p:cNvSpPr txBox="1"/>
          <p:nvPr/>
        </p:nvSpPr>
        <p:spPr>
          <a:xfrm>
            <a:off x="7617837" y="4975214"/>
            <a:ext cx="3965195" cy="8909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lvl="2" indent="0">
              <a:lnSpc>
                <a:spcPct val="110000"/>
              </a:lnSpc>
              <a:buClr>
                <a:srgbClr val="E4DEF6"/>
              </a:buClr>
              <a:buFont typeface="Wingdings"/>
              <a:defRPr sz="1000" i="1">
                <a:solidFill>
                  <a:srgbClr val="333333"/>
                </a:solidFill>
                <a:latin typeface="Gilroy Regular"/>
                <a:ea typeface="Gilroy Regular"/>
                <a:cs typeface="Gilroy Regular"/>
                <a:sym typeface="Gilroy Regular"/>
              </a:defRPr>
            </a:pPr>
            <a:r>
              <a:t>These statements have not been evaluated by the Food and Drug Administration.</a:t>
            </a:r>
          </a:p>
          <a:p>
            <a:pPr lvl="2" indent="0">
              <a:lnSpc>
                <a:spcPct val="110000"/>
              </a:lnSpc>
              <a:buClr>
                <a:srgbClr val="E4DEF6"/>
              </a:buClr>
              <a:buFont typeface="Wingdings"/>
              <a:defRPr sz="1000" i="1">
                <a:solidFill>
                  <a:srgbClr val="333333"/>
                </a:solidFill>
                <a:latin typeface="Gilroy Regular"/>
                <a:ea typeface="Gilroy Regular"/>
                <a:cs typeface="Gilroy Regular"/>
                <a:sym typeface="Gilroy Regular"/>
              </a:defRPr>
            </a:pPr>
            <a:r>
              <a:t>This product is not intended to diagnose, feat, cure or prevent any disease.</a:t>
            </a:r>
          </a:p>
        </p:txBody>
      </p:sp>
      <p:sp>
        <p:nvSpPr>
          <p:cNvPr id="366" name="Сквиркл"/>
          <p:cNvSpPr/>
          <p:nvPr/>
        </p:nvSpPr>
        <p:spPr>
          <a:xfrm>
            <a:off x="641880" y="6006145"/>
            <a:ext cx="10336936" cy="685215"/>
          </a:xfrm>
          <a:prstGeom prst="roundRect">
            <a:avLst>
              <a:gd name="adj" fmla="val 27819"/>
            </a:avLst>
          </a:prstGeom>
          <a:solidFill>
            <a:srgbClr val="FFD3D9"/>
          </a:solidFill>
          <a:ln w="12700">
            <a:miter lim="400000"/>
          </a:ln>
        </p:spPr>
        <p:txBody>
          <a:bodyPr lIns="45719" rIns="45719"/>
          <a:lstStyle/>
          <a:p>
            <a:endParaRPr/>
          </a:p>
        </p:txBody>
      </p:sp>
      <p:sp>
        <p:nvSpPr>
          <p:cNvPr id="367" name="*https://online.flippingbook.com/view/598519/31/"/>
          <p:cNvSpPr txBox="1"/>
          <p:nvPr/>
        </p:nvSpPr>
        <p:spPr>
          <a:xfrm>
            <a:off x="1101240" y="6033461"/>
            <a:ext cx="9894537" cy="685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2839" tIns="42839" rIns="42839" bIns="42839">
            <a:spAutoFit/>
          </a:bodyPr>
          <a:lstStyle/>
          <a:p>
            <a:pPr>
              <a:lnSpc>
                <a:spcPct val="90000"/>
              </a:lnSpc>
              <a:defRPr sz="1500" spc="0" baseline="29733">
                <a:solidFill>
                  <a:srgbClr val="E95882"/>
                </a:solidFill>
                <a:latin typeface="Arial"/>
                <a:ea typeface="Arial"/>
                <a:cs typeface="Arial"/>
                <a:sym typeface="Arial"/>
              </a:defRPr>
            </a:pPr>
            <a:r>
              <a:t>J Pharm Bioallied Sci. 2018 Oct-Dec;10(4):173-180. doi: 10.4103/JPBS.JPBS_83_18;  Avicenna J Phytomed. 2015 Sep-Oct;5(5):376-91. PMID: 26468457l;  F</a:t>
            </a:r>
            <a:r>
              <a:rPr>
                <a:latin typeface="MuseoSans"/>
                <a:ea typeface="MuseoSans"/>
                <a:cs typeface="MuseoSans"/>
                <a:sym typeface="MuseoSans"/>
              </a:rPr>
              <a:t>ront. Nutr., 01 February 2021 | </a:t>
            </a:r>
            <a:r>
              <a:rPr u="sng">
                <a:uFill>
                  <a:solidFill>
                    <a:schemeClr val="accent1"/>
                  </a:solidFill>
                </a:uFill>
                <a:latin typeface="MuseoSans"/>
                <a:ea typeface="MuseoSans"/>
                <a:cs typeface="MuseoSans"/>
                <a:sym typeface="MuseoSans"/>
                <a:hlinkClick r:id="rId5"/>
              </a:rPr>
              <a:t>https://doi.org/10.3389/fnut.2020.606124</a:t>
            </a:r>
            <a:r>
              <a:rPr>
                <a:latin typeface="MuseoSans"/>
                <a:ea typeface="MuseoSans"/>
                <a:cs typeface="MuseoSans"/>
                <a:sym typeface="MuseoSans"/>
              </a:rPr>
              <a:t>; </a:t>
            </a:r>
            <a:r>
              <a:rPr spc="281">
                <a:latin typeface="Avenir Next LT Pro"/>
                <a:ea typeface="Avenir Next LT Pro"/>
                <a:cs typeface="Avenir Next LT Pro"/>
                <a:sym typeface="Avenir Next LT Pro"/>
              </a:rPr>
              <a:t>Straubinger, P. W. h. M. (2000). "Saffron-Renewed intrest in an ancient spice, Food Reviews International." Technische Universität Braunschweig, Braunschweig, Germany 16:1: 39-59</a:t>
            </a:r>
          </a:p>
        </p:txBody>
      </p:sp>
      <p:pic>
        <p:nvPicPr>
          <p:cNvPr id="368" name="Изображение" descr="Изображение"/>
          <p:cNvPicPr>
            <a:picLocks noChangeAspect="1"/>
          </p:cNvPicPr>
          <p:nvPr/>
        </p:nvPicPr>
        <p:blipFill>
          <a:blip r:embed="rId6"/>
          <a:stretch>
            <a:fillRect/>
          </a:stretch>
        </p:blipFill>
        <p:spPr>
          <a:xfrm>
            <a:off x="747120" y="6218702"/>
            <a:ext cx="260101" cy="260101"/>
          </a:xfrm>
          <a:prstGeom prst="rect">
            <a:avLst/>
          </a:prstGeom>
          <a:ln w="12700">
            <a:miter lim="400000"/>
          </a:ln>
        </p:spPr>
      </p:pic>
      <p:pic>
        <p:nvPicPr>
          <p:cNvPr id="369" name="Изображение" descr="Изображение"/>
          <p:cNvPicPr>
            <a:picLocks noChangeAspect="1"/>
          </p:cNvPicPr>
          <p:nvPr/>
        </p:nvPicPr>
        <p:blipFill>
          <a:blip r:embed="rId7"/>
          <a:stretch>
            <a:fillRect/>
          </a:stretch>
        </p:blipFill>
        <p:spPr>
          <a:xfrm>
            <a:off x="647296" y="5033067"/>
            <a:ext cx="485148" cy="485148"/>
          </a:xfrm>
          <a:prstGeom prst="rect">
            <a:avLst/>
          </a:prstGeom>
          <a:ln w="12700">
            <a:miter lim="400000"/>
          </a:ln>
        </p:spPr>
      </p:pic>
      <p:sp>
        <p:nvSpPr>
          <p:cNvPr id="370" name="Линия"/>
          <p:cNvSpPr/>
          <p:nvPr/>
        </p:nvSpPr>
        <p:spPr>
          <a:xfrm>
            <a:off x="7653866" y="4899332"/>
            <a:ext cx="706254" cy="1"/>
          </a:xfrm>
          <a:prstGeom prst="line">
            <a:avLst/>
          </a:prstGeom>
          <a:ln w="38100">
            <a:solidFill>
              <a:srgbClr val="4E45AF"/>
            </a:solidFill>
            <a:miter/>
          </a:ln>
        </p:spPr>
        <p:txBody>
          <a:bodyPr lIns="45719" rIns="45719"/>
          <a:lstStyle/>
          <a:p>
            <a:endParaRPr/>
          </a:p>
        </p:txBody>
      </p:sp>
      <p:sp>
        <p:nvSpPr>
          <p:cNvPr id="371" name="Линия"/>
          <p:cNvSpPr/>
          <p:nvPr/>
        </p:nvSpPr>
        <p:spPr>
          <a:xfrm>
            <a:off x="643466" y="4667677"/>
            <a:ext cx="10905068" cy="1"/>
          </a:xfrm>
          <a:prstGeom prst="line">
            <a:avLst/>
          </a:prstGeom>
          <a:ln w="12700">
            <a:solidFill>
              <a:srgbClr val="A7A7A7"/>
            </a:solidFill>
            <a:miter/>
          </a:ln>
        </p:spPr>
        <p:txBody>
          <a:bodyPr lIns="45719" rIns="45719"/>
          <a:lstStyle/>
          <a:p>
            <a:endParaRPr/>
          </a:p>
        </p:txBody>
      </p:sp>
      <p:sp>
        <p:nvSpPr>
          <p:cNvPr id="372" name="Кружок"/>
          <p:cNvSpPr/>
          <p:nvPr/>
        </p:nvSpPr>
        <p:spPr>
          <a:xfrm>
            <a:off x="651284" y="1657761"/>
            <a:ext cx="781972" cy="781972"/>
          </a:xfrm>
          <a:prstGeom prst="ellipse">
            <a:avLst/>
          </a:prstGeom>
          <a:ln w="12700">
            <a:solidFill>
              <a:srgbClr val="4E45AF"/>
            </a:solidFill>
            <a:miter/>
          </a:ln>
        </p:spPr>
        <p:txBody>
          <a:bodyPr lIns="45719" rIns="45719" anchor="ctr"/>
          <a:lstStyle/>
          <a:p>
            <a:endParaRPr/>
          </a:p>
        </p:txBody>
      </p:sp>
      <p:sp>
        <p:nvSpPr>
          <p:cNvPr id="373" name="Кружок"/>
          <p:cNvSpPr/>
          <p:nvPr/>
        </p:nvSpPr>
        <p:spPr>
          <a:xfrm>
            <a:off x="3953284" y="1657761"/>
            <a:ext cx="781973" cy="781973"/>
          </a:xfrm>
          <a:prstGeom prst="ellipse">
            <a:avLst/>
          </a:prstGeom>
          <a:ln w="12700">
            <a:solidFill>
              <a:srgbClr val="4E45AF"/>
            </a:solidFill>
            <a:miter/>
          </a:ln>
        </p:spPr>
        <p:txBody>
          <a:bodyPr lIns="45719" rIns="45719" anchor="ctr"/>
          <a:lstStyle/>
          <a:p>
            <a:endParaRPr/>
          </a:p>
        </p:txBody>
      </p:sp>
      <p:sp>
        <p:nvSpPr>
          <p:cNvPr id="374" name="Кружок"/>
          <p:cNvSpPr/>
          <p:nvPr/>
        </p:nvSpPr>
        <p:spPr>
          <a:xfrm>
            <a:off x="9541284" y="1657761"/>
            <a:ext cx="781973" cy="781973"/>
          </a:xfrm>
          <a:prstGeom prst="ellipse">
            <a:avLst/>
          </a:prstGeom>
          <a:ln w="12700">
            <a:solidFill>
              <a:srgbClr val="4E45AF"/>
            </a:solidFill>
            <a:miter/>
          </a:ln>
        </p:spPr>
        <p:txBody>
          <a:bodyPr lIns="45719" rIns="45719" anchor="ctr"/>
          <a:lstStyle/>
          <a:p>
            <a:endParaRPr/>
          </a:p>
        </p:txBody>
      </p:sp>
      <p:sp>
        <p:nvSpPr>
          <p:cNvPr id="375" name="Date Placeholder 3"/>
          <p:cNvSpPr txBox="1"/>
          <p:nvPr/>
        </p:nvSpPr>
        <p:spPr>
          <a:xfrm>
            <a:off x="579119" y="169360"/>
            <a:ext cx="2651762"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900" cap="all" spc="150">
                <a:solidFill>
                  <a:srgbClr val="AE5287"/>
                </a:solidFill>
              </a:defRPr>
            </a:lvl1pPr>
          </a:lstStyle>
          <a:p>
            <a:r>
              <a:t>May 2022</a:t>
            </a:r>
          </a:p>
        </p:txBody>
      </p:sp>
      <p:pic>
        <p:nvPicPr>
          <p:cNvPr id="376" name="Main.png" descr="Main.png"/>
          <p:cNvPicPr>
            <a:picLocks noChangeAspect="1"/>
          </p:cNvPicPr>
          <p:nvPr/>
        </p:nvPicPr>
        <p:blipFill>
          <a:blip r:embed="rId8"/>
          <a:stretch>
            <a:fillRect/>
          </a:stretch>
        </p:blipFill>
        <p:spPr>
          <a:xfrm>
            <a:off x="10706100" y="204014"/>
            <a:ext cx="905442" cy="161832"/>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Прямоугольник"/>
          <p:cNvSpPr/>
          <p:nvPr/>
        </p:nvSpPr>
        <p:spPr>
          <a:xfrm>
            <a:off x="-43218" y="-70828"/>
            <a:ext cx="12376196" cy="6948085"/>
          </a:xfrm>
          <a:prstGeom prst="rect">
            <a:avLst/>
          </a:prstGeom>
          <a:solidFill>
            <a:srgbClr val="9ED389"/>
          </a:solidFill>
          <a:ln w="12700">
            <a:miter lim="400000"/>
          </a:ln>
        </p:spPr>
        <p:txBody>
          <a:bodyPr lIns="45718" tIns="45718" rIns="45718" bIns="45718"/>
          <a:lstStyle/>
          <a:p>
            <a:pPr>
              <a:defRPr>
                <a:latin typeface="Arial"/>
                <a:ea typeface="Arial"/>
                <a:cs typeface="Arial"/>
                <a:sym typeface="Arial"/>
              </a:defRPr>
            </a:pPr>
            <a:endParaRPr/>
          </a:p>
        </p:txBody>
      </p:sp>
      <p:sp>
        <p:nvSpPr>
          <p:cNvPr id="381" name="Прямоугольник"/>
          <p:cNvSpPr/>
          <p:nvPr/>
        </p:nvSpPr>
        <p:spPr>
          <a:xfrm>
            <a:off x="-63500" y="2165432"/>
            <a:ext cx="12319000" cy="4200096"/>
          </a:xfrm>
          <a:prstGeom prst="rect">
            <a:avLst/>
          </a:prstGeom>
          <a:solidFill>
            <a:srgbClr val="FFFFFF"/>
          </a:solidFill>
          <a:ln w="12700">
            <a:miter lim="400000"/>
          </a:ln>
        </p:spPr>
        <p:txBody>
          <a:bodyPr lIns="45719" rIns="45719" anchor="ctr"/>
          <a:lstStyle/>
          <a:p>
            <a:endParaRPr/>
          </a:p>
        </p:txBody>
      </p:sp>
      <p:pic>
        <p:nvPicPr>
          <p:cNvPr id="382" name="cc logo_white.png" descr="cc logo_white.png"/>
          <p:cNvPicPr>
            <a:picLocks noChangeAspect="1"/>
          </p:cNvPicPr>
          <p:nvPr/>
        </p:nvPicPr>
        <p:blipFill>
          <a:blip r:embed="rId3"/>
          <a:stretch>
            <a:fillRect/>
          </a:stretch>
        </p:blipFill>
        <p:spPr>
          <a:xfrm>
            <a:off x="10688848" y="110282"/>
            <a:ext cx="1143145" cy="349296"/>
          </a:xfrm>
          <a:prstGeom prst="rect">
            <a:avLst/>
          </a:prstGeom>
          <a:ln w="12700">
            <a:miter lim="400000"/>
          </a:ln>
        </p:spPr>
      </p:pic>
      <p:sp>
        <p:nvSpPr>
          <p:cNvPr id="383" name="Date Placeholder 3"/>
          <p:cNvSpPr txBox="1"/>
          <p:nvPr/>
        </p:nvSpPr>
        <p:spPr>
          <a:xfrm>
            <a:off x="599439" y="169360"/>
            <a:ext cx="2651761"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900" cap="all" spc="150">
                <a:solidFill>
                  <a:srgbClr val="FFFFFF"/>
                </a:solidFill>
              </a:defRPr>
            </a:lvl1pPr>
          </a:lstStyle>
          <a:p>
            <a:r>
              <a:t>May 2022</a:t>
            </a:r>
          </a:p>
        </p:txBody>
      </p:sp>
      <p:sp>
        <p:nvSpPr>
          <p:cNvPr id="384" name="Title 1"/>
          <p:cNvSpPr txBox="1">
            <a:spLocks noGrp="1"/>
          </p:cNvSpPr>
          <p:nvPr>
            <p:ph type="title"/>
          </p:nvPr>
        </p:nvSpPr>
        <p:spPr>
          <a:xfrm>
            <a:off x="592666" y="782320"/>
            <a:ext cx="10876281" cy="1325882"/>
          </a:xfrm>
          <a:prstGeom prst="rect">
            <a:avLst/>
          </a:prstGeom>
        </p:spPr>
        <p:txBody>
          <a:bodyPr anchor="t"/>
          <a:lstStyle/>
          <a:p>
            <a:pPr defTabSz="896111">
              <a:defRPr sz="2646">
                <a:solidFill>
                  <a:srgbClr val="FFFFFF"/>
                </a:solidFill>
                <a:latin typeface="Gilroy-SemiboldItalic"/>
                <a:ea typeface="Gilroy-SemiboldItalic"/>
                <a:cs typeface="Gilroy-SemiboldItalic"/>
                <a:sym typeface="Gilroy Semibold"/>
              </a:defRPr>
            </a:pPr>
            <a:r>
              <a:rPr sz="4704"/>
              <a:t>Safr'inside™</a:t>
            </a:r>
            <a:br/>
            <a:r>
              <a:rPr sz="2352"/>
              <a:t>contains 10 times more safranal than in non-encapsulated saffron extracts</a:t>
            </a:r>
            <a:br>
              <a:rPr sz="1862"/>
            </a:br>
            <a:endParaRPr sz="1862"/>
          </a:p>
        </p:txBody>
      </p:sp>
      <p:pic>
        <p:nvPicPr>
          <p:cNvPr id="385" name="Content Placeholder 7" descr="Content Placeholder 7"/>
          <p:cNvPicPr>
            <a:picLocks noChangeAspect="1"/>
          </p:cNvPicPr>
          <p:nvPr/>
        </p:nvPicPr>
        <p:blipFill>
          <a:blip r:embed="rId4"/>
          <a:srcRect l="68279" t="35502" r="2718" b="5317"/>
          <a:stretch>
            <a:fillRect/>
          </a:stretch>
        </p:blipFill>
        <p:spPr>
          <a:xfrm>
            <a:off x="8788233" y="2937965"/>
            <a:ext cx="2995654" cy="2352532"/>
          </a:xfrm>
          <a:prstGeom prst="rect">
            <a:avLst/>
          </a:prstGeom>
          <a:ln w="12700">
            <a:miter lim="400000"/>
          </a:ln>
        </p:spPr>
      </p:pic>
      <p:sp>
        <p:nvSpPr>
          <p:cNvPr id="386" name="Slide Number Placeholder 5"/>
          <p:cNvSpPr txBox="1">
            <a:spLocks noGrp="1"/>
          </p:cNvSpPr>
          <p:nvPr>
            <p:ph type="sldNum" sz="quarter" idx="2"/>
          </p:nvPr>
        </p:nvSpPr>
        <p:spPr>
          <a:xfrm>
            <a:off x="11167041" y="6496367"/>
            <a:ext cx="186760" cy="2311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
        <p:nvSpPr>
          <p:cNvPr id="387" name="Text Placeholder 7"/>
          <p:cNvSpPr/>
          <p:nvPr/>
        </p:nvSpPr>
        <p:spPr>
          <a:xfrm>
            <a:off x="596269" y="2434220"/>
            <a:ext cx="5687748" cy="5303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nSpc>
                <a:spcPct val="110000"/>
              </a:lnSpc>
              <a:spcBef>
                <a:spcPts val="1000"/>
              </a:spcBef>
              <a:defRPr>
                <a:solidFill>
                  <a:srgbClr val="201449">
                    <a:alpha val="70000"/>
                  </a:srgbClr>
                </a:solidFill>
                <a:latin typeface="Gilroy Regular"/>
                <a:ea typeface="Gilroy Regular"/>
                <a:cs typeface="Gilroy Regular"/>
                <a:sym typeface="Gilroy Regular"/>
              </a:defRPr>
            </a:lvl1pPr>
          </a:lstStyle>
          <a:p>
            <a:r>
              <a:t>THE ONLY ENCAPSULATED SAFFRON</a:t>
            </a:r>
          </a:p>
        </p:txBody>
      </p:sp>
      <p:sp>
        <p:nvSpPr>
          <p:cNvPr id="388" name="TextBox 20"/>
          <p:cNvSpPr txBox="1"/>
          <p:nvPr/>
        </p:nvSpPr>
        <p:spPr>
          <a:xfrm>
            <a:off x="609450" y="2935827"/>
            <a:ext cx="4192605" cy="1653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600"/>
              </a:spcBef>
              <a:defRPr sz="1500">
                <a:latin typeface="Gilroy Regular"/>
                <a:ea typeface="Gilroy Regular"/>
                <a:cs typeface="Gilroy Regular"/>
                <a:sym typeface="Gilroy Regular"/>
              </a:defRPr>
            </a:pPr>
            <a:r>
              <a:t>Safr’inside™ is obtained from a unique</a:t>
            </a:r>
          </a:p>
          <a:p>
            <a:pPr>
              <a:spcBef>
                <a:spcPts val="600"/>
              </a:spcBef>
              <a:defRPr sz="1500">
                <a:latin typeface="Gilroy Regular"/>
                <a:ea typeface="Gilroy Regular"/>
                <a:cs typeface="Gilroy Regular"/>
                <a:sym typeface="Gilroy Regular"/>
              </a:defRPr>
            </a:pPr>
            <a:r>
              <a:t>patented extraction process that confers:</a:t>
            </a:r>
          </a:p>
          <a:p>
            <a:pPr marL="742950" lvl="1" indent="-285750">
              <a:spcBef>
                <a:spcPts val="600"/>
              </a:spcBef>
              <a:buSzPct val="100000"/>
              <a:buFont typeface="Arial"/>
              <a:buChar char="•"/>
              <a:defRPr sz="1500">
                <a:latin typeface="Gilroy Regular"/>
                <a:ea typeface="Gilroy Regular"/>
                <a:cs typeface="Gilroy Regular"/>
                <a:sym typeface="Gilroy Regular"/>
              </a:defRPr>
            </a:pPr>
            <a:r>
              <a:t>A natural encapsulation of saffron metabolites.</a:t>
            </a:r>
          </a:p>
          <a:p>
            <a:pPr marL="742950" lvl="1" indent="-285750">
              <a:spcBef>
                <a:spcPts val="600"/>
              </a:spcBef>
              <a:buSzPct val="100000"/>
              <a:buFont typeface="Arial"/>
              <a:buChar char="•"/>
              <a:defRPr sz="1500">
                <a:latin typeface="Gilroy Regular"/>
                <a:ea typeface="Gilroy Regular"/>
                <a:cs typeface="Gilroy Regular"/>
                <a:sym typeface="Gilroy Regular"/>
              </a:defRPr>
            </a:pPr>
            <a:r>
              <a:t>The highest levels of safranal, crocins, picrocrocin &amp; safromotivines.</a:t>
            </a:r>
          </a:p>
        </p:txBody>
      </p:sp>
      <p:sp>
        <p:nvSpPr>
          <p:cNvPr id="389" name="TextBox 20"/>
          <p:cNvSpPr txBox="1"/>
          <p:nvPr/>
        </p:nvSpPr>
        <p:spPr>
          <a:xfrm>
            <a:off x="5808002" y="2361967"/>
            <a:ext cx="2651761" cy="5057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500">
                <a:solidFill>
                  <a:srgbClr val="4E45AF"/>
                </a:solidFill>
                <a:latin typeface="Gilroy-SemiboldItalic"/>
                <a:ea typeface="Gilroy-SemiboldItalic"/>
                <a:cs typeface="Gilroy-SemiboldItalic"/>
                <a:sym typeface="Gilroy Semibold"/>
              </a:defRPr>
            </a:pPr>
            <a:r>
              <a:t>Safr'Inside™</a:t>
            </a:r>
          </a:p>
          <a:p>
            <a:pPr algn="ctr">
              <a:defRPr sz="1500">
                <a:solidFill>
                  <a:srgbClr val="4E45AF"/>
                </a:solidFill>
                <a:latin typeface="Gilroy-SemiboldItalic"/>
                <a:ea typeface="Gilroy-SemiboldItalic"/>
                <a:cs typeface="Gilroy-SemiboldItalic"/>
                <a:sym typeface="Gilroy Semibold"/>
              </a:defRPr>
            </a:pPr>
            <a:r>
              <a:t>With Tech’care extraction™</a:t>
            </a:r>
          </a:p>
        </p:txBody>
      </p:sp>
      <p:sp>
        <p:nvSpPr>
          <p:cNvPr id="390" name="TextBox 20"/>
          <p:cNvSpPr txBox="1"/>
          <p:nvPr/>
        </p:nvSpPr>
        <p:spPr>
          <a:xfrm>
            <a:off x="8740054" y="2361967"/>
            <a:ext cx="3091972" cy="5057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1500">
                <a:latin typeface="Gilroy-SemiboldItalic"/>
                <a:ea typeface="Gilroy-SemiboldItalic"/>
                <a:cs typeface="Gilroy-SemiboldItalic"/>
                <a:sym typeface="Gilroy Semibold"/>
              </a:defRPr>
            </a:pPr>
            <a:r>
              <a:t>Other Saffron extract</a:t>
            </a:r>
          </a:p>
          <a:p>
            <a:pPr algn="ctr">
              <a:defRPr sz="1500">
                <a:latin typeface="Gilroy-SemiboldItalic"/>
                <a:ea typeface="Gilroy-SemiboldItalic"/>
                <a:cs typeface="Gilroy-SemiboldItalic"/>
                <a:sym typeface="Gilroy Semibold"/>
              </a:defRPr>
            </a:pPr>
            <a:r>
              <a:t>Without Tech'care extraction™</a:t>
            </a:r>
          </a:p>
        </p:txBody>
      </p:sp>
      <p:pic>
        <p:nvPicPr>
          <p:cNvPr id="391" name="Content Placeholder 7" descr="Content Placeholder 7"/>
          <p:cNvPicPr>
            <a:picLocks noChangeAspect="1"/>
          </p:cNvPicPr>
          <p:nvPr/>
        </p:nvPicPr>
        <p:blipFill>
          <a:blip r:embed="rId4"/>
          <a:srcRect l="35718" t="34877" r="35718" b="5080"/>
          <a:stretch>
            <a:fillRect/>
          </a:stretch>
        </p:blipFill>
        <p:spPr>
          <a:xfrm>
            <a:off x="5658697" y="2920899"/>
            <a:ext cx="2950211" cy="2386796"/>
          </a:xfrm>
          <a:prstGeom prst="rect">
            <a:avLst/>
          </a:prstGeom>
          <a:ln w="12700">
            <a:miter lim="400000"/>
          </a:ln>
        </p:spPr>
      </p:pic>
      <p:sp>
        <p:nvSpPr>
          <p:cNvPr id="392" name="Content Placeholder 2"/>
          <p:cNvSpPr txBox="1"/>
          <p:nvPr/>
        </p:nvSpPr>
        <p:spPr>
          <a:xfrm>
            <a:off x="607437" y="5659125"/>
            <a:ext cx="5876248" cy="4128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p>
            <a:pPr lvl="2" indent="0">
              <a:lnSpc>
                <a:spcPct val="110000"/>
              </a:lnSpc>
              <a:buClr>
                <a:srgbClr val="E4DEF6"/>
              </a:buClr>
              <a:buFont typeface="Wingdings"/>
              <a:defRPr sz="1000" i="1">
                <a:solidFill>
                  <a:srgbClr val="333333"/>
                </a:solidFill>
                <a:latin typeface="Gilroy Regular"/>
                <a:ea typeface="Gilroy Regular"/>
                <a:cs typeface="Gilroy Regular"/>
                <a:sym typeface="Gilroy Regular"/>
              </a:defRPr>
            </a:pPr>
            <a:r>
              <a:t>These statements have not been evaluated by the Food and Drug Administration.</a:t>
            </a:r>
          </a:p>
          <a:p>
            <a:pPr lvl="2" indent="0">
              <a:lnSpc>
                <a:spcPct val="110000"/>
              </a:lnSpc>
              <a:buClr>
                <a:srgbClr val="E4DEF6"/>
              </a:buClr>
              <a:buFont typeface="Wingdings"/>
              <a:defRPr sz="1000" i="1">
                <a:solidFill>
                  <a:srgbClr val="333333"/>
                </a:solidFill>
                <a:latin typeface="Gilroy Regular"/>
                <a:ea typeface="Gilroy Regular"/>
                <a:cs typeface="Gilroy Regular"/>
                <a:sym typeface="Gilroy Regular"/>
              </a:defRPr>
            </a:pPr>
            <a:r>
              <a:t>This product is not intended to diagnose, feat, cure or prevent any disease.</a:t>
            </a:r>
          </a:p>
        </p:txBody>
      </p:sp>
      <p:sp>
        <p:nvSpPr>
          <p:cNvPr id="393" name="Линия"/>
          <p:cNvSpPr/>
          <p:nvPr/>
        </p:nvSpPr>
        <p:spPr>
          <a:xfrm>
            <a:off x="643466" y="5583243"/>
            <a:ext cx="706254" cy="1"/>
          </a:xfrm>
          <a:prstGeom prst="line">
            <a:avLst/>
          </a:prstGeom>
          <a:ln w="38100">
            <a:solidFill>
              <a:srgbClr val="4E45AF"/>
            </a:solidFill>
            <a:miter/>
          </a:ln>
        </p:spPr>
        <p:txBody>
          <a:bodyPr lIns="45719" rIns="45719"/>
          <a:lstStyle/>
          <a:p>
            <a:endParaRPr/>
          </a:p>
        </p:txBody>
      </p:sp>
      <p:grpSp>
        <p:nvGrpSpPr>
          <p:cNvPr id="397" name="Группа"/>
          <p:cNvGrpSpPr/>
          <p:nvPr/>
        </p:nvGrpSpPr>
        <p:grpSpPr>
          <a:xfrm>
            <a:off x="641880" y="6216062"/>
            <a:ext cx="6145769" cy="381241"/>
            <a:chOff x="0" y="0"/>
            <a:chExt cx="6145768" cy="381240"/>
          </a:xfrm>
        </p:grpSpPr>
        <p:sp>
          <p:nvSpPr>
            <p:cNvPr id="394" name="Сквиркл"/>
            <p:cNvSpPr/>
            <p:nvPr/>
          </p:nvSpPr>
          <p:spPr>
            <a:xfrm>
              <a:off x="0" y="0"/>
              <a:ext cx="5948289" cy="381241"/>
            </a:xfrm>
            <a:prstGeom prst="roundRect">
              <a:avLst>
                <a:gd name="adj" fmla="val 50000"/>
              </a:avLst>
            </a:prstGeom>
            <a:solidFill>
              <a:srgbClr val="FFD3D9"/>
            </a:solidFill>
            <a:ln w="12700" cap="flat">
              <a:noFill/>
              <a:miter lim="400000"/>
            </a:ln>
            <a:effectLst/>
          </p:spPr>
          <p:txBody>
            <a:bodyPr wrap="square" lIns="45719" tIns="45719" rIns="45719" bIns="45719" numCol="1" anchor="t">
              <a:noAutofit/>
            </a:bodyPr>
            <a:lstStyle/>
            <a:p>
              <a:endParaRPr/>
            </a:p>
          </p:txBody>
        </p:sp>
        <p:sp>
          <p:nvSpPr>
            <p:cNvPr id="395" name="*https://online.flippingbook.com/view/598519/31/"/>
            <p:cNvSpPr/>
            <p:nvPr/>
          </p:nvSpPr>
          <p:spPr>
            <a:xfrm>
              <a:off x="459360" y="40920"/>
              <a:ext cx="568640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2839" tIns="42839" rIns="42839" bIns="42839" numCol="1" anchor="t">
              <a:spAutoFit/>
            </a:bodyPr>
            <a:lstStyle>
              <a:lvl1pPr>
                <a:lnSpc>
                  <a:spcPct val="90000"/>
                </a:lnSpc>
                <a:defRPr sz="1700" u="sng" spc="-1" baseline="30000">
                  <a:solidFill>
                    <a:schemeClr val="accent1"/>
                  </a:solidFill>
                  <a:uFill>
                    <a:solidFill>
                      <a:schemeClr val="accent1"/>
                    </a:solidFill>
                  </a:uFill>
                  <a:latin typeface="Arial"/>
                  <a:ea typeface="Arial"/>
                  <a:cs typeface="Arial"/>
                  <a:sym typeface="Arial"/>
                  <a:hlinkClick r:id="rId5"/>
                </a:defRPr>
              </a:lvl1pPr>
            </a:lstStyle>
            <a:p>
              <a:pPr>
                <a:defRPr u="none">
                  <a:solidFill>
                    <a:srgbClr val="E95882"/>
                  </a:solidFill>
                  <a:uFillTx/>
                </a:defRPr>
              </a:pPr>
              <a:r>
                <a:rPr u="sng">
                  <a:solidFill>
                    <a:schemeClr val="accent1"/>
                  </a:solidFill>
                  <a:uFill>
                    <a:solidFill>
                      <a:schemeClr val="accent1"/>
                    </a:solidFill>
                  </a:uFill>
                  <a:hlinkClick r:id="rId5"/>
                </a:rPr>
                <a:t>https://activinside.com/safrinside/</a:t>
              </a:r>
            </a:p>
          </p:txBody>
        </p:sp>
        <p:pic>
          <p:nvPicPr>
            <p:cNvPr id="396" name="Изображение" descr="Изображение"/>
            <p:cNvPicPr>
              <a:picLocks noChangeAspect="1"/>
            </p:cNvPicPr>
            <p:nvPr/>
          </p:nvPicPr>
          <p:blipFill>
            <a:blip r:embed="rId6"/>
            <a:stretch>
              <a:fillRect/>
            </a:stretch>
          </p:blipFill>
          <p:spPr>
            <a:xfrm>
              <a:off x="135720" y="60479"/>
              <a:ext cx="260101" cy="260102"/>
            </a:xfrm>
            <a:prstGeom prst="rect">
              <a:avLst/>
            </a:prstGeom>
            <a:ln w="12700" cap="flat">
              <a:noFill/>
              <a:miter lim="400000"/>
            </a:ln>
            <a:effectLst/>
          </p:spPr>
        </p:pic>
      </p:gr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 name="magicpattern-bevXKKL7E9g-unsplash копия.png" descr="magicpattern-bevXKKL7E9g-unsplash копия.png"/>
          <p:cNvPicPr>
            <a:picLocks noChangeAspect="1"/>
          </p:cNvPicPr>
          <p:nvPr/>
        </p:nvPicPr>
        <p:blipFill>
          <a:blip r:embed="rId3"/>
          <a:stretch>
            <a:fillRect/>
          </a:stretch>
        </p:blipFill>
        <p:spPr>
          <a:xfrm>
            <a:off x="0" y="0"/>
            <a:ext cx="12192000" cy="6858000"/>
          </a:xfrm>
          <a:prstGeom prst="rect">
            <a:avLst/>
          </a:prstGeom>
          <a:ln w="12700">
            <a:miter lim="400000"/>
          </a:ln>
        </p:spPr>
      </p:pic>
      <p:sp>
        <p:nvSpPr>
          <p:cNvPr id="402" name="Прямоугольник"/>
          <p:cNvSpPr/>
          <p:nvPr/>
        </p:nvSpPr>
        <p:spPr>
          <a:xfrm>
            <a:off x="-63500" y="-64890"/>
            <a:ext cx="12319000" cy="6987780"/>
          </a:xfrm>
          <a:prstGeom prst="rect">
            <a:avLst/>
          </a:prstGeom>
          <a:solidFill>
            <a:srgbClr val="FFFFFF"/>
          </a:solidFill>
          <a:ln w="12700">
            <a:miter lim="400000"/>
          </a:ln>
        </p:spPr>
        <p:txBody>
          <a:bodyPr lIns="45719" rIns="45719" anchor="ctr"/>
          <a:lstStyle/>
          <a:p>
            <a:endParaRPr/>
          </a:p>
        </p:txBody>
      </p:sp>
      <p:sp>
        <p:nvSpPr>
          <p:cNvPr id="403" name="Google Shape;245;p41"/>
          <p:cNvSpPr txBox="1"/>
          <p:nvPr/>
        </p:nvSpPr>
        <p:spPr>
          <a:xfrm>
            <a:off x="560808" y="734235"/>
            <a:ext cx="7418250" cy="24874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defRPr sz="2600">
                <a:solidFill>
                  <a:srgbClr val="4E45AF"/>
                </a:solidFill>
                <a:latin typeface="Gilroy-SemiboldItalic"/>
                <a:ea typeface="Gilroy-SemiboldItalic"/>
                <a:cs typeface="Gilroy-SemiboldItalic"/>
                <a:sym typeface="Gilroy Semibold"/>
              </a:defRPr>
            </a:pPr>
            <a:r>
              <a:rPr sz="4800"/>
              <a:t>Safr’inside – </a:t>
            </a:r>
            <a:br/>
            <a:r>
              <a:rPr>
                <a:solidFill>
                  <a:srgbClr val="363F47"/>
                </a:solidFill>
                <a:latin typeface="Gilroy-Medium"/>
                <a:ea typeface="Gilroy-Medium"/>
                <a:cs typeface="Gilroy-Medium"/>
                <a:sym typeface="Gilroy Medium"/>
              </a:rPr>
              <a:t>Internationally known with acclaimed ingredient</a:t>
            </a:r>
          </a:p>
          <a:p>
            <a:pPr>
              <a:defRPr sz="2600">
                <a:solidFill>
                  <a:srgbClr val="363F47"/>
                </a:solidFill>
                <a:latin typeface="Gilroy-Medium"/>
                <a:ea typeface="Gilroy-Medium"/>
                <a:cs typeface="Gilroy-Medium"/>
                <a:sym typeface="Gilroy Medium"/>
              </a:defRPr>
            </a:pPr>
            <a:r>
              <a:t>Tech care extraction system—most potent—award winning “Oscar” of supplement world</a:t>
            </a:r>
          </a:p>
        </p:txBody>
      </p:sp>
      <p:pic>
        <p:nvPicPr>
          <p:cNvPr id="404" name="Google Shape;246;p41" descr="Google Shape;246;p41"/>
          <p:cNvPicPr>
            <a:picLocks noChangeAspect="1"/>
          </p:cNvPicPr>
          <p:nvPr/>
        </p:nvPicPr>
        <p:blipFill>
          <a:blip r:embed="rId4"/>
          <a:stretch>
            <a:fillRect/>
          </a:stretch>
        </p:blipFill>
        <p:spPr>
          <a:xfrm>
            <a:off x="8908640" y="4616814"/>
            <a:ext cx="2350836" cy="585099"/>
          </a:xfrm>
          <a:prstGeom prst="rect">
            <a:avLst/>
          </a:prstGeom>
          <a:ln w="12700">
            <a:miter lim="400000"/>
          </a:ln>
        </p:spPr>
      </p:pic>
      <p:sp>
        <p:nvSpPr>
          <p:cNvPr id="405" name="Google Shape;248;p41"/>
          <p:cNvSpPr txBox="1"/>
          <p:nvPr/>
        </p:nvSpPr>
        <p:spPr>
          <a:xfrm>
            <a:off x="546960" y="3942542"/>
            <a:ext cx="2863801" cy="5149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defRPr sz="2600">
                <a:solidFill>
                  <a:srgbClr val="4E45AF"/>
                </a:solidFill>
                <a:latin typeface="Gilroy-SemiboldItalic"/>
                <a:ea typeface="Gilroy-SemiboldItalic"/>
                <a:cs typeface="Gilroy-SemiboldItalic"/>
                <a:sym typeface="Gilroy Semibold"/>
              </a:defRPr>
            </a:lvl1pPr>
          </a:lstStyle>
          <a:p>
            <a:r>
              <a:t>Certificates</a:t>
            </a:r>
          </a:p>
        </p:txBody>
      </p:sp>
      <p:pic>
        <p:nvPicPr>
          <p:cNvPr id="406" name="Google Shape;250;p41" descr="Google Shape;250;p41"/>
          <p:cNvPicPr>
            <a:picLocks noChangeAspect="1"/>
          </p:cNvPicPr>
          <p:nvPr/>
        </p:nvPicPr>
        <p:blipFill>
          <a:blip r:embed="rId5"/>
          <a:stretch>
            <a:fillRect/>
          </a:stretch>
        </p:blipFill>
        <p:spPr>
          <a:xfrm>
            <a:off x="9201122" y="787851"/>
            <a:ext cx="1971251" cy="1399576"/>
          </a:xfrm>
          <a:prstGeom prst="rect">
            <a:avLst/>
          </a:prstGeom>
          <a:ln w="12700">
            <a:miter lim="400000"/>
          </a:ln>
        </p:spPr>
      </p:pic>
      <p:pic>
        <p:nvPicPr>
          <p:cNvPr id="407" name="Picture 2" descr="Picture 2"/>
          <p:cNvPicPr>
            <a:picLocks noChangeAspect="1"/>
          </p:cNvPicPr>
          <p:nvPr/>
        </p:nvPicPr>
        <p:blipFill>
          <a:blip r:embed="rId6"/>
          <a:stretch>
            <a:fillRect/>
          </a:stretch>
        </p:blipFill>
        <p:spPr>
          <a:xfrm>
            <a:off x="8887062" y="2206215"/>
            <a:ext cx="2940115" cy="2041965"/>
          </a:xfrm>
          <a:prstGeom prst="rect">
            <a:avLst/>
          </a:prstGeom>
          <a:ln w="12700">
            <a:miter lim="400000"/>
          </a:ln>
        </p:spPr>
      </p:pic>
      <p:grpSp>
        <p:nvGrpSpPr>
          <p:cNvPr id="414" name="Группа"/>
          <p:cNvGrpSpPr/>
          <p:nvPr/>
        </p:nvGrpSpPr>
        <p:grpSpPr>
          <a:xfrm>
            <a:off x="580093" y="4499333"/>
            <a:ext cx="7058623" cy="795974"/>
            <a:chOff x="0" y="0"/>
            <a:chExt cx="7058621" cy="795973"/>
          </a:xfrm>
        </p:grpSpPr>
        <p:pic>
          <p:nvPicPr>
            <p:cNvPr id="408" name="made-in-france.png" descr="made-in-france.png"/>
            <p:cNvPicPr>
              <a:picLocks noChangeAspect="1"/>
            </p:cNvPicPr>
            <p:nvPr/>
          </p:nvPicPr>
          <p:blipFill>
            <a:blip r:embed="rId7"/>
            <a:stretch>
              <a:fillRect/>
            </a:stretch>
          </p:blipFill>
          <p:spPr>
            <a:xfrm>
              <a:off x="6262648" y="0"/>
              <a:ext cx="795974" cy="795974"/>
            </a:xfrm>
            <a:prstGeom prst="rect">
              <a:avLst/>
            </a:prstGeom>
            <a:ln w="12700" cap="flat">
              <a:noFill/>
              <a:miter lim="400000"/>
            </a:ln>
            <a:effectLst/>
          </p:spPr>
        </p:pic>
        <p:pic>
          <p:nvPicPr>
            <p:cNvPr id="409" name="Kosher-.png" descr="Kosher-.png"/>
            <p:cNvPicPr>
              <a:picLocks noChangeAspect="1"/>
            </p:cNvPicPr>
            <p:nvPr/>
          </p:nvPicPr>
          <p:blipFill>
            <a:blip r:embed="rId8"/>
            <a:stretch>
              <a:fillRect/>
            </a:stretch>
          </p:blipFill>
          <p:spPr>
            <a:xfrm>
              <a:off x="5046162" y="0"/>
              <a:ext cx="795974" cy="795974"/>
            </a:xfrm>
            <a:prstGeom prst="rect">
              <a:avLst/>
            </a:prstGeom>
            <a:ln w="12700" cap="flat">
              <a:noFill/>
              <a:miter lim="400000"/>
            </a:ln>
            <a:effectLst/>
          </p:spPr>
        </p:pic>
        <p:pic>
          <p:nvPicPr>
            <p:cNvPr id="410" name="halal.png" descr="halal.png"/>
            <p:cNvPicPr>
              <a:picLocks noChangeAspect="1"/>
            </p:cNvPicPr>
            <p:nvPr/>
          </p:nvPicPr>
          <p:blipFill>
            <a:blip r:embed="rId9"/>
            <a:stretch>
              <a:fillRect/>
            </a:stretch>
          </p:blipFill>
          <p:spPr>
            <a:xfrm>
              <a:off x="3829676" y="0"/>
              <a:ext cx="795975" cy="795974"/>
            </a:xfrm>
            <a:prstGeom prst="rect">
              <a:avLst/>
            </a:prstGeom>
            <a:ln w="12700" cap="flat">
              <a:noFill/>
              <a:miter lim="400000"/>
            </a:ln>
            <a:effectLst/>
          </p:spPr>
        </p:pic>
        <p:pic>
          <p:nvPicPr>
            <p:cNvPr id="411" name="clean-label.png" descr="clean-label.png"/>
            <p:cNvPicPr>
              <a:picLocks noChangeAspect="1"/>
            </p:cNvPicPr>
            <p:nvPr/>
          </p:nvPicPr>
          <p:blipFill>
            <a:blip r:embed="rId10"/>
            <a:stretch>
              <a:fillRect/>
            </a:stretch>
          </p:blipFill>
          <p:spPr>
            <a:xfrm>
              <a:off x="2613191" y="0"/>
              <a:ext cx="795975" cy="795974"/>
            </a:xfrm>
            <a:prstGeom prst="rect">
              <a:avLst/>
            </a:prstGeom>
            <a:ln w="12700" cap="flat">
              <a:noFill/>
              <a:miter lim="400000"/>
            </a:ln>
            <a:effectLst/>
          </p:spPr>
        </p:pic>
        <p:pic>
          <p:nvPicPr>
            <p:cNvPr id="412" name="organic.png" descr="organic.png"/>
            <p:cNvPicPr>
              <a:picLocks noChangeAspect="1"/>
            </p:cNvPicPr>
            <p:nvPr/>
          </p:nvPicPr>
          <p:blipFill>
            <a:blip r:embed="rId11"/>
            <a:stretch>
              <a:fillRect/>
            </a:stretch>
          </p:blipFill>
          <p:spPr>
            <a:xfrm>
              <a:off x="1216485" y="0"/>
              <a:ext cx="795975" cy="795974"/>
            </a:xfrm>
            <a:prstGeom prst="rect">
              <a:avLst/>
            </a:prstGeom>
            <a:ln w="12700" cap="flat">
              <a:noFill/>
              <a:miter lim="400000"/>
            </a:ln>
            <a:effectLst/>
          </p:spPr>
        </p:pic>
        <p:pic>
          <p:nvPicPr>
            <p:cNvPr id="413" name="vegan.png" descr="vegan.png"/>
            <p:cNvPicPr>
              <a:picLocks noChangeAspect="1"/>
            </p:cNvPicPr>
            <p:nvPr/>
          </p:nvPicPr>
          <p:blipFill>
            <a:blip r:embed="rId12"/>
            <a:stretch>
              <a:fillRect/>
            </a:stretch>
          </p:blipFill>
          <p:spPr>
            <a:xfrm>
              <a:off x="0" y="0"/>
              <a:ext cx="795973" cy="795974"/>
            </a:xfrm>
            <a:prstGeom prst="rect">
              <a:avLst/>
            </a:prstGeom>
            <a:ln w="12700" cap="flat">
              <a:noFill/>
              <a:miter lim="400000"/>
            </a:ln>
            <a:effectLst/>
          </p:spPr>
        </p:pic>
      </p:grpSp>
      <p:pic>
        <p:nvPicPr>
          <p:cNvPr id="415" name="шафран55x25mm копия.png" descr="шафран55x25mm копия.png"/>
          <p:cNvPicPr>
            <a:picLocks noChangeAspect="1"/>
          </p:cNvPicPr>
          <p:nvPr/>
        </p:nvPicPr>
        <p:blipFill>
          <a:blip r:embed="rId13"/>
          <a:srcRect r="4960" b="24871"/>
          <a:stretch>
            <a:fillRect/>
          </a:stretch>
        </p:blipFill>
        <p:spPr>
          <a:xfrm>
            <a:off x="8225538" y="5448628"/>
            <a:ext cx="4051710" cy="1453613"/>
          </a:xfrm>
          <a:prstGeom prst="rect">
            <a:avLst/>
          </a:prstGeom>
          <a:ln w="12700">
            <a:miter lim="400000"/>
          </a:ln>
        </p:spPr>
      </p:pic>
      <p:sp>
        <p:nvSpPr>
          <p:cNvPr id="416" name="Date Placeholder 3"/>
          <p:cNvSpPr txBox="1"/>
          <p:nvPr/>
        </p:nvSpPr>
        <p:spPr>
          <a:xfrm>
            <a:off x="642619" y="169360"/>
            <a:ext cx="2651762" cy="231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sz="900" cap="all" spc="150">
                <a:solidFill>
                  <a:srgbClr val="AE5287"/>
                </a:solidFill>
              </a:defRPr>
            </a:lvl1pPr>
          </a:lstStyle>
          <a:p>
            <a:r>
              <a:t>May 2022</a:t>
            </a:r>
          </a:p>
        </p:txBody>
      </p:sp>
      <p:pic>
        <p:nvPicPr>
          <p:cNvPr id="417" name="Main.png" descr="Main.png"/>
          <p:cNvPicPr>
            <a:picLocks noChangeAspect="1"/>
          </p:cNvPicPr>
          <p:nvPr/>
        </p:nvPicPr>
        <p:blipFill>
          <a:blip r:embed="rId14"/>
          <a:stretch>
            <a:fillRect/>
          </a:stretch>
        </p:blipFill>
        <p:spPr>
          <a:xfrm>
            <a:off x="10706100" y="204014"/>
            <a:ext cx="905442" cy="161832"/>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LuminousVTI">
  <a:themeElements>
    <a:clrScheme name="LuminousVTI">
      <a:dk1>
        <a:srgbClr val="000000"/>
      </a:dk1>
      <a:lt1>
        <a:srgbClr val="EEEEEE"/>
      </a:lt1>
      <a:dk2>
        <a:srgbClr val="A7A7A7"/>
      </a:dk2>
      <a:lt2>
        <a:srgbClr val="535353"/>
      </a:lt2>
      <a:accent1>
        <a:srgbClr val="F900A0"/>
      </a:accent1>
      <a:accent2>
        <a:srgbClr val="4D4EE6"/>
      </a:accent2>
      <a:accent3>
        <a:srgbClr val="454B78"/>
      </a:accent3>
      <a:accent4>
        <a:srgbClr val="A3A3C1"/>
      </a:accent4>
      <a:accent5>
        <a:srgbClr val="7162FE"/>
      </a:accent5>
      <a:accent6>
        <a:srgbClr val="1EBE9B"/>
      </a:accent6>
      <a:hlink>
        <a:srgbClr val="0000FF"/>
      </a:hlink>
      <a:folHlink>
        <a:srgbClr val="FF00FF"/>
      </a:folHlink>
    </a:clrScheme>
    <a:fontScheme name="LuminousVTI">
      <a:majorFont>
        <a:latin typeface="Helvetica"/>
        <a:ea typeface="Helvetica"/>
        <a:cs typeface="Helvetica"/>
      </a:majorFont>
      <a:minorFont>
        <a:latin typeface="Calibri"/>
        <a:ea typeface="Calibri"/>
        <a:cs typeface="Calibri"/>
      </a:minorFont>
    </a:fontScheme>
    <a:fmtScheme name="LuminousVTI">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venir Next LT Pro"/>
            <a:ea typeface="Avenir Next LT Pro"/>
            <a:cs typeface="Avenir Next LT Pro"/>
            <a:sym typeface="Avenir Next LT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venir Next LT Pro"/>
            <a:ea typeface="Avenir Next LT Pro"/>
            <a:cs typeface="Avenir Next LT Pro"/>
            <a:sym typeface="Avenir Next LT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LuminousVTI">
  <a:themeElements>
    <a:clrScheme name="LuminousVTI">
      <a:dk1>
        <a:srgbClr val="000000"/>
      </a:dk1>
      <a:lt1>
        <a:srgbClr val="FFFFFF"/>
      </a:lt1>
      <a:dk2>
        <a:srgbClr val="A7A7A7"/>
      </a:dk2>
      <a:lt2>
        <a:srgbClr val="535353"/>
      </a:lt2>
      <a:accent1>
        <a:srgbClr val="F900A0"/>
      </a:accent1>
      <a:accent2>
        <a:srgbClr val="4D4EE6"/>
      </a:accent2>
      <a:accent3>
        <a:srgbClr val="454B78"/>
      </a:accent3>
      <a:accent4>
        <a:srgbClr val="A3A3C1"/>
      </a:accent4>
      <a:accent5>
        <a:srgbClr val="7162FE"/>
      </a:accent5>
      <a:accent6>
        <a:srgbClr val="1EBE9B"/>
      </a:accent6>
      <a:hlink>
        <a:srgbClr val="0000FF"/>
      </a:hlink>
      <a:folHlink>
        <a:srgbClr val="FF00FF"/>
      </a:folHlink>
    </a:clrScheme>
    <a:fontScheme name="LuminousVTI">
      <a:majorFont>
        <a:latin typeface="Helvetica"/>
        <a:ea typeface="Helvetica"/>
        <a:cs typeface="Helvetica"/>
      </a:majorFont>
      <a:minorFont>
        <a:latin typeface="Calibri"/>
        <a:ea typeface="Calibri"/>
        <a:cs typeface="Calibri"/>
      </a:minorFont>
    </a:fontScheme>
    <a:fmtScheme name="LuminousVTI">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venir Next LT Pro"/>
            <a:ea typeface="Avenir Next LT Pro"/>
            <a:cs typeface="Avenir Next LT Pro"/>
            <a:sym typeface="Avenir Next LT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venir Next LT Pro"/>
            <a:ea typeface="Avenir Next LT Pro"/>
            <a:cs typeface="Avenir Next LT Pro"/>
            <a:sym typeface="Avenir Next LT Pr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1928</Words>
  <Application>Microsoft Macintosh PowerPoint</Application>
  <PresentationFormat>Widescreen</PresentationFormat>
  <Paragraphs>189</Paragraphs>
  <Slides>16</Slides>
  <Notes>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vt:i4>
      </vt:variant>
    </vt:vector>
  </HeadingPairs>
  <TitlesOfParts>
    <vt:vector size="28" baseType="lpstr">
      <vt:lpstr>Arial</vt:lpstr>
      <vt:lpstr>Avenir Next LT Pro</vt:lpstr>
      <vt:lpstr>Calibri</vt:lpstr>
      <vt:lpstr>Gilroy</vt:lpstr>
      <vt:lpstr>Gilroy Bold</vt:lpstr>
      <vt:lpstr>Gilroy Regular</vt:lpstr>
      <vt:lpstr>Gilroy-Medium</vt:lpstr>
      <vt:lpstr>Gilroy-SemiboldItalic</vt:lpstr>
      <vt:lpstr>MuseoSans</vt:lpstr>
      <vt:lpstr>Sabon Next LT</vt:lpstr>
      <vt:lpstr>Wingdings</vt:lpstr>
      <vt:lpstr>LuminousVTI</vt:lpstr>
      <vt:lpstr>PowerPoint Presentation</vt:lpstr>
      <vt:lpstr>Stress effects the Mind and Body</vt:lpstr>
      <vt:lpstr>Stress</vt:lpstr>
      <vt:lpstr>PowerPoint Presentation</vt:lpstr>
      <vt:lpstr>PowerPoint Presentation</vt:lpstr>
      <vt:lpstr>Saffron</vt:lpstr>
      <vt:lpstr>Saffron: 3 major bioactive compounds</vt:lpstr>
      <vt:lpstr>Safr'inside™ contains 10 times more safranal than in non-encapsulated saffron extracts </vt:lpstr>
      <vt:lpstr>PowerPoint Presentation</vt:lpstr>
      <vt:lpstr>PowerPoint Presentation</vt:lpstr>
      <vt:lpstr>Please welcome:  Safrino™ -  a complete  anti-stress formula </vt:lpstr>
      <vt:lpstr>PowerPoint Presentation</vt:lpstr>
      <vt:lpstr>Safrino</vt:lpstr>
      <vt:lpstr>PowerPoint Presentation</vt:lpstr>
      <vt:lpstr>Each capsule of Safrino contains: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Казбекова Тамара Тамерлановна</cp:lastModifiedBy>
  <cp:revision>1</cp:revision>
  <dcterms:modified xsi:type="dcterms:W3CDTF">2023-09-06T13:46:59Z</dcterms:modified>
</cp:coreProperties>
</file>